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7" r:id="rId2"/>
    <p:sldId id="283" r:id="rId3"/>
    <p:sldId id="284" r:id="rId4"/>
    <p:sldId id="264" r:id="rId5"/>
    <p:sldId id="281" r:id="rId6"/>
    <p:sldId id="262" r:id="rId7"/>
    <p:sldId id="274" r:id="rId8"/>
    <p:sldId id="285" r:id="rId9"/>
    <p:sldId id="265" r:id="rId10"/>
    <p:sldId id="266" r:id="rId11"/>
    <p:sldId id="267" r:id="rId12"/>
    <p:sldId id="261" r:id="rId13"/>
    <p:sldId id="286" r:id="rId14"/>
    <p:sldId id="268" r:id="rId15"/>
    <p:sldId id="270" r:id="rId16"/>
    <p:sldId id="271" r:id="rId17"/>
    <p:sldId id="273" r:id="rId18"/>
    <p:sldId id="287" r:id="rId19"/>
    <p:sldId id="275" r:id="rId20"/>
    <p:sldId id="276" r:id="rId21"/>
    <p:sldId id="279" r:id="rId22"/>
    <p:sldId id="277" r:id="rId23"/>
    <p:sldId id="263" r:id="rId24"/>
    <p:sldId id="258" r:id="rId25"/>
    <p:sldId id="259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75" autoAdjust="0"/>
    <p:restoredTop sz="94660"/>
  </p:normalViewPr>
  <p:slideViewPr>
    <p:cSldViewPr snapToGrid="0">
      <p:cViewPr>
        <p:scale>
          <a:sx n="37" d="100"/>
          <a:sy n="37" d="100"/>
        </p:scale>
        <p:origin x="1980" y="8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3D5D44-F009-43CA-803A-7F4905A2BA54}" type="datetimeFigureOut">
              <a:rPr lang="zh-CN" altLang="en-US" smtClean="0"/>
              <a:t>2019/7/20 Saturday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A71D22-5D26-4AB3-9B9B-C36CA9ABE5B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7861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64271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54650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04705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949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00365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C5934F-EAF2-4BA1-98D1-AB7BE00B8F72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63092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38998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12801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7491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59197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55458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92729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2FFC04-FBCE-4BC3-BD56-CDE5B02313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D129214-BA17-4541-84F2-50ABCAE29D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C25D2E-D828-408B-8CC5-FB5D63824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A3F22-9061-4581-81DF-7EEB3308BF51}" type="datetimeFigureOut">
              <a:rPr lang="zh-CN" altLang="en-US" smtClean="0"/>
              <a:t>2019/7/20 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DA7332-A3EA-43C5-A99D-0E8910C13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BB51232-9069-4325-A340-45747751F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8D9-A652-4272-B966-158B6E89FF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4768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3433E9-80B2-4DBB-9B7A-4C676756D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6E4351C-59B8-4237-B28B-EAE2D0E353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8ADD36-9576-4DFA-BC83-C196613B1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A3F22-9061-4581-81DF-7EEB3308BF51}" type="datetimeFigureOut">
              <a:rPr lang="zh-CN" altLang="en-US" smtClean="0"/>
              <a:t>2019/7/20 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8458488-B4C4-4380-AFE7-91722996D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88E712-8BC1-4434-81EA-28ED74344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8D9-A652-4272-B966-158B6E89FF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512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1F327C8-32AB-4BC3-A452-65D1CF646D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1E56178-F502-44B1-9B3C-4FF4E2405C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1899AA-7333-408C-BBB9-9460F802F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A3F22-9061-4581-81DF-7EEB3308BF51}" type="datetimeFigureOut">
              <a:rPr lang="zh-CN" altLang="en-US" smtClean="0"/>
              <a:t>2019/7/20 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8F809B-0396-445C-B106-ECA8715E3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21A961-B950-4EFB-9463-EF65655F0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8D9-A652-4272-B966-158B6E89FF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50452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064000" y="441961"/>
            <a:ext cx="4368800" cy="3083564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954706" y="3801452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954706" y="4385250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975167" y="4817825"/>
            <a:ext cx="4488039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16477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1">
            <a:extLst>
              <a:ext uri="{FF2B5EF4-FFF2-40B4-BE49-F238E27FC236}">
                <a16:creationId xmlns:a16="http://schemas.microsoft.com/office/drawing/2014/main" id="{8BC085B9-04D3-4C4A-96A1-73AD975E5280}"/>
              </a:ext>
            </a:extLst>
          </p:cNvPr>
          <p:cNvSpPr txBox="1"/>
          <p:nvPr userDrawn="1"/>
        </p:nvSpPr>
        <p:spPr>
          <a:xfrm>
            <a:off x="951889" y="210078"/>
            <a:ext cx="3853548" cy="461665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点击输入您的标题内容</a:t>
            </a:r>
          </a:p>
        </p:txBody>
      </p:sp>
      <p:sp>
        <p:nvSpPr>
          <p:cNvPr id="3" name="KSO_Shape">
            <a:extLst>
              <a:ext uri="{FF2B5EF4-FFF2-40B4-BE49-F238E27FC236}">
                <a16:creationId xmlns:a16="http://schemas.microsoft.com/office/drawing/2014/main" id="{C8696D03-9C82-45CF-9F6E-049AF4B1FE5E}"/>
              </a:ext>
            </a:extLst>
          </p:cNvPr>
          <p:cNvSpPr>
            <a:spLocks/>
          </p:cNvSpPr>
          <p:nvPr userDrawn="1"/>
        </p:nvSpPr>
        <p:spPr bwMode="auto">
          <a:xfrm>
            <a:off x="89237" y="116459"/>
            <a:ext cx="772285" cy="792088"/>
          </a:xfrm>
          <a:custGeom>
            <a:avLst/>
            <a:gdLst>
              <a:gd name="T0" fmla="*/ 342531 w 2482850"/>
              <a:gd name="T1" fmla="*/ 1411756 h 2544763"/>
              <a:gd name="T2" fmla="*/ 306547 w 2482850"/>
              <a:gd name="T3" fmla="*/ 1492974 h 2544763"/>
              <a:gd name="T4" fmla="*/ 13579 w 2482850"/>
              <a:gd name="T5" fmla="*/ 1472457 h 2544763"/>
              <a:gd name="T6" fmla="*/ 20029 w 2482850"/>
              <a:gd name="T7" fmla="*/ 1384118 h 2544763"/>
              <a:gd name="T8" fmla="*/ 1841954 w 2482850"/>
              <a:gd name="T9" fmla="*/ 1334060 h 2544763"/>
              <a:gd name="T10" fmla="*/ 1837887 w 2482850"/>
              <a:gd name="T11" fmla="*/ 1604505 h 2544763"/>
              <a:gd name="T12" fmla="*/ 1149584 w 2482850"/>
              <a:gd name="T13" fmla="*/ 1082629 h 2544763"/>
              <a:gd name="T14" fmla="*/ 1326475 w 2482850"/>
              <a:gd name="T15" fmla="*/ 1289240 h 2544763"/>
              <a:gd name="T16" fmla="*/ 574873 w 2482850"/>
              <a:gd name="T17" fmla="*/ 1171589 h 2544763"/>
              <a:gd name="T18" fmla="*/ 1815518 w 2482850"/>
              <a:gd name="T19" fmla="*/ 969269 h 2544763"/>
              <a:gd name="T20" fmla="*/ 1853647 w 2482850"/>
              <a:gd name="T21" fmla="*/ 1234357 h 2544763"/>
              <a:gd name="T22" fmla="*/ 290931 w 2482850"/>
              <a:gd name="T23" fmla="*/ 886711 h 2544763"/>
              <a:gd name="T24" fmla="*/ 345416 w 2482850"/>
              <a:gd name="T25" fmla="*/ 956400 h 2544763"/>
              <a:gd name="T26" fmla="*/ 284141 w 2482850"/>
              <a:gd name="T27" fmla="*/ 1020493 h 2544763"/>
              <a:gd name="T28" fmla="*/ 3055 w 2482850"/>
              <a:gd name="T29" fmla="*/ 973186 h 2544763"/>
              <a:gd name="T30" fmla="*/ 38870 w 2482850"/>
              <a:gd name="T31" fmla="*/ 892137 h 2544763"/>
              <a:gd name="T32" fmla="*/ 1092019 w 2482850"/>
              <a:gd name="T33" fmla="*/ 666011 h 2544763"/>
              <a:gd name="T34" fmla="*/ 1142276 w 2482850"/>
              <a:gd name="T35" fmla="*/ 816768 h 2544763"/>
              <a:gd name="T36" fmla="*/ 1014427 w 2482850"/>
              <a:gd name="T37" fmla="*/ 1013872 h 2544763"/>
              <a:gd name="T38" fmla="*/ 872485 w 2482850"/>
              <a:gd name="T39" fmla="*/ 1026945 h 2544763"/>
              <a:gd name="T40" fmla="*/ 735127 w 2482850"/>
              <a:gd name="T41" fmla="*/ 831198 h 2544763"/>
              <a:gd name="T42" fmla="*/ 767726 w 2482850"/>
              <a:gd name="T43" fmla="*/ 705058 h 2544763"/>
              <a:gd name="T44" fmla="*/ 937004 w 2482850"/>
              <a:gd name="T45" fmla="*/ 631887 h 2544763"/>
              <a:gd name="T46" fmla="*/ 1839921 w 2482850"/>
              <a:gd name="T47" fmla="*/ 646042 h 2544763"/>
              <a:gd name="T48" fmla="*/ 1839921 w 2482850"/>
              <a:gd name="T49" fmla="*/ 916908 h 2544763"/>
              <a:gd name="T50" fmla="*/ 1041836 w 2482850"/>
              <a:gd name="T51" fmla="*/ 497072 h 2544763"/>
              <a:gd name="T52" fmla="*/ 1122120 w 2482850"/>
              <a:gd name="T53" fmla="*/ 564600 h 2544763"/>
              <a:gd name="T54" fmla="*/ 1106537 w 2482850"/>
              <a:gd name="T55" fmla="*/ 695751 h 2544763"/>
              <a:gd name="T56" fmla="*/ 1008639 w 2482850"/>
              <a:gd name="T57" fmla="*/ 596666 h 2544763"/>
              <a:gd name="T58" fmla="*/ 789300 w 2482850"/>
              <a:gd name="T59" fmla="*/ 616178 h 2544763"/>
              <a:gd name="T60" fmla="*/ 727987 w 2482850"/>
              <a:gd name="T61" fmla="*/ 682008 h 2544763"/>
              <a:gd name="T62" fmla="*/ 807762 w 2482850"/>
              <a:gd name="T63" fmla="*/ 502672 h 2544763"/>
              <a:gd name="T64" fmla="*/ 315373 w 2482850"/>
              <a:gd name="T65" fmla="*/ 416928 h 2544763"/>
              <a:gd name="T66" fmla="*/ 338797 w 2482850"/>
              <a:gd name="T67" fmla="*/ 502278 h 2544763"/>
              <a:gd name="T68" fmla="*/ 51431 w 2482850"/>
              <a:gd name="T69" fmla="*/ 538518 h 2544763"/>
              <a:gd name="T70" fmla="*/ 340 w 2482850"/>
              <a:gd name="T71" fmla="*/ 466038 h 2544763"/>
              <a:gd name="T72" fmla="*/ 65010 w 2482850"/>
              <a:gd name="T73" fmla="*/ 405412 h 2544763"/>
              <a:gd name="T74" fmla="*/ 1857375 w 2482850"/>
              <a:gd name="T75" fmla="*/ 519685 h 2544763"/>
              <a:gd name="T76" fmla="*/ 343343 w 2482850"/>
              <a:gd name="T77" fmla="*/ 17148 h 2544763"/>
              <a:gd name="T78" fmla="*/ 191196 w 2482850"/>
              <a:gd name="T79" fmla="*/ 148054 h 2544763"/>
              <a:gd name="T80" fmla="*/ 371159 w 2482850"/>
              <a:gd name="T81" fmla="*/ 432954 h 2544763"/>
              <a:gd name="T82" fmla="*/ 329603 w 2482850"/>
              <a:gd name="T83" fmla="*/ 559954 h 2544763"/>
              <a:gd name="T84" fmla="*/ 345547 w 2482850"/>
              <a:gd name="T85" fmla="*/ 876945 h 2544763"/>
              <a:gd name="T86" fmla="*/ 361661 w 2482850"/>
              <a:gd name="T87" fmla="*/ 1009548 h 2544763"/>
              <a:gd name="T88" fmla="*/ 306875 w 2482850"/>
              <a:gd name="T89" fmla="*/ 1334859 h 2544763"/>
              <a:gd name="T90" fmla="*/ 377944 w 2482850"/>
              <a:gd name="T91" fmla="*/ 1447766 h 2544763"/>
              <a:gd name="T92" fmla="*/ 276513 w 2482850"/>
              <a:gd name="T93" fmla="*/ 1534357 h 2544763"/>
              <a:gd name="T94" fmla="*/ 305009 w 2482850"/>
              <a:gd name="T95" fmla="*/ 1883098 h 2544763"/>
              <a:gd name="T96" fmla="*/ 1657699 w 2482850"/>
              <a:gd name="T97" fmla="*/ 1800412 h 2544763"/>
              <a:gd name="T98" fmla="*/ 1610885 w 2482850"/>
              <a:gd name="T99" fmla="*/ 47879 h 2544763"/>
              <a:gd name="T100" fmla="*/ 1621063 w 2482850"/>
              <a:gd name="T101" fmla="*/ 34297 h 2544763"/>
              <a:gd name="T102" fmla="*/ 1672965 w 2482850"/>
              <a:gd name="T103" fmla="*/ 1807712 h 2544763"/>
              <a:gd name="T104" fmla="*/ 300769 w 2482850"/>
              <a:gd name="T105" fmla="*/ 1899567 h 2544763"/>
              <a:gd name="T106" fmla="*/ 276513 w 2482850"/>
              <a:gd name="T107" fmla="*/ 1517378 h 2544763"/>
              <a:gd name="T108" fmla="*/ 360982 w 2482850"/>
              <a:gd name="T109" fmla="*/ 1445389 h 2544763"/>
              <a:gd name="T110" fmla="*/ 301787 w 2482850"/>
              <a:gd name="T111" fmla="*/ 1351158 h 2544763"/>
              <a:gd name="T112" fmla="*/ 347413 w 2482850"/>
              <a:gd name="T113" fmla="*/ 1000040 h 2544763"/>
              <a:gd name="T114" fmla="*/ 333843 w 2482850"/>
              <a:gd name="T115" fmla="*/ 889679 h 2544763"/>
              <a:gd name="T116" fmla="*/ 320614 w 2482850"/>
              <a:gd name="T117" fmla="*/ 545353 h 2544763"/>
              <a:gd name="T118" fmla="*/ 355215 w 2482850"/>
              <a:gd name="T119" fmla="*/ 439746 h 2544763"/>
              <a:gd name="T120" fmla="*/ 174065 w 2482850"/>
              <a:gd name="T121" fmla="*/ 145506 h 2544763"/>
              <a:gd name="T122" fmla="*/ 343343 w 2482850"/>
              <a:gd name="T123" fmla="*/ 0 h 2544763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482850" h="2544763">
                <a:moveTo>
                  <a:pt x="86902" y="1822450"/>
                </a:moveTo>
                <a:lnTo>
                  <a:pt x="91667" y="1822450"/>
                </a:lnTo>
                <a:lnTo>
                  <a:pt x="370523" y="1822450"/>
                </a:lnTo>
                <a:lnTo>
                  <a:pt x="375061" y="1822450"/>
                </a:lnTo>
                <a:lnTo>
                  <a:pt x="379826" y="1822903"/>
                </a:lnTo>
                <a:lnTo>
                  <a:pt x="384137" y="1823583"/>
                </a:lnTo>
                <a:lnTo>
                  <a:pt x="388902" y="1824262"/>
                </a:lnTo>
                <a:lnTo>
                  <a:pt x="393213" y="1825395"/>
                </a:lnTo>
                <a:lnTo>
                  <a:pt x="397524" y="1826527"/>
                </a:lnTo>
                <a:lnTo>
                  <a:pt x="401835" y="1827886"/>
                </a:lnTo>
                <a:lnTo>
                  <a:pt x="405919" y="1829472"/>
                </a:lnTo>
                <a:lnTo>
                  <a:pt x="409777" y="1831284"/>
                </a:lnTo>
                <a:lnTo>
                  <a:pt x="414088" y="1833322"/>
                </a:lnTo>
                <a:lnTo>
                  <a:pt x="417718" y="1835587"/>
                </a:lnTo>
                <a:lnTo>
                  <a:pt x="421575" y="1838079"/>
                </a:lnTo>
                <a:lnTo>
                  <a:pt x="425206" y="1840344"/>
                </a:lnTo>
                <a:lnTo>
                  <a:pt x="428609" y="1843062"/>
                </a:lnTo>
                <a:lnTo>
                  <a:pt x="432013" y="1846006"/>
                </a:lnTo>
                <a:lnTo>
                  <a:pt x="434962" y="1848951"/>
                </a:lnTo>
                <a:lnTo>
                  <a:pt x="438139" y="1852122"/>
                </a:lnTo>
                <a:lnTo>
                  <a:pt x="441088" y="1855293"/>
                </a:lnTo>
                <a:lnTo>
                  <a:pt x="443584" y="1858691"/>
                </a:lnTo>
                <a:lnTo>
                  <a:pt x="446307" y="1862315"/>
                </a:lnTo>
                <a:lnTo>
                  <a:pt x="448803" y="1865939"/>
                </a:lnTo>
                <a:lnTo>
                  <a:pt x="450845" y="1869789"/>
                </a:lnTo>
                <a:lnTo>
                  <a:pt x="452887" y="1873640"/>
                </a:lnTo>
                <a:lnTo>
                  <a:pt x="454702" y="1877490"/>
                </a:lnTo>
                <a:lnTo>
                  <a:pt x="456291" y="1881794"/>
                </a:lnTo>
                <a:lnTo>
                  <a:pt x="457879" y="1885871"/>
                </a:lnTo>
                <a:lnTo>
                  <a:pt x="459240" y="1890401"/>
                </a:lnTo>
                <a:lnTo>
                  <a:pt x="460148" y="1894704"/>
                </a:lnTo>
                <a:lnTo>
                  <a:pt x="461055" y="1899008"/>
                </a:lnTo>
                <a:lnTo>
                  <a:pt x="461509" y="1903538"/>
                </a:lnTo>
                <a:lnTo>
                  <a:pt x="461736" y="1908068"/>
                </a:lnTo>
                <a:lnTo>
                  <a:pt x="461963" y="1912824"/>
                </a:lnTo>
                <a:lnTo>
                  <a:pt x="461736" y="1917581"/>
                </a:lnTo>
                <a:lnTo>
                  <a:pt x="461509" y="1922111"/>
                </a:lnTo>
                <a:lnTo>
                  <a:pt x="461055" y="1926641"/>
                </a:lnTo>
                <a:lnTo>
                  <a:pt x="460148" y="1930945"/>
                </a:lnTo>
                <a:lnTo>
                  <a:pt x="459240" y="1935248"/>
                </a:lnTo>
                <a:lnTo>
                  <a:pt x="457879" y="1939778"/>
                </a:lnTo>
                <a:lnTo>
                  <a:pt x="456291" y="1943855"/>
                </a:lnTo>
                <a:lnTo>
                  <a:pt x="454702" y="1947932"/>
                </a:lnTo>
                <a:lnTo>
                  <a:pt x="452887" y="1952009"/>
                </a:lnTo>
                <a:lnTo>
                  <a:pt x="450845" y="1955860"/>
                </a:lnTo>
                <a:lnTo>
                  <a:pt x="448803" y="1959710"/>
                </a:lnTo>
                <a:lnTo>
                  <a:pt x="446307" y="1963334"/>
                </a:lnTo>
                <a:lnTo>
                  <a:pt x="443584" y="1966958"/>
                </a:lnTo>
                <a:lnTo>
                  <a:pt x="441088" y="1970356"/>
                </a:lnTo>
                <a:lnTo>
                  <a:pt x="438139" y="1973753"/>
                </a:lnTo>
                <a:lnTo>
                  <a:pt x="434962" y="1976698"/>
                </a:lnTo>
                <a:lnTo>
                  <a:pt x="432013" y="1979643"/>
                </a:lnTo>
                <a:lnTo>
                  <a:pt x="428609" y="1982587"/>
                </a:lnTo>
                <a:lnTo>
                  <a:pt x="425206" y="1985305"/>
                </a:lnTo>
                <a:lnTo>
                  <a:pt x="421575" y="1988023"/>
                </a:lnTo>
                <a:lnTo>
                  <a:pt x="417718" y="1990288"/>
                </a:lnTo>
                <a:lnTo>
                  <a:pt x="414088" y="1992327"/>
                </a:lnTo>
                <a:lnTo>
                  <a:pt x="409777" y="1994365"/>
                </a:lnTo>
                <a:lnTo>
                  <a:pt x="405919" y="1996177"/>
                </a:lnTo>
                <a:lnTo>
                  <a:pt x="401835" y="1997763"/>
                </a:lnTo>
                <a:lnTo>
                  <a:pt x="397524" y="1999348"/>
                </a:lnTo>
                <a:lnTo>
                  <a:pt x="393213" y="2000254"/>
                </a:lnTo>
                <a:lnTo>
                  <a:pt x="388902" y="2001387"/>
                </a:lnTo>
                <a:lnTo>
                  <a:pt x="384137" y="2002066"/>
                </a:lnTo>
                <a:lnTo>
                  <a:pt x="379826" y="2002972"/>
                </a:lnTo>
                <a:lnTo>
                  <a:pt x="375061" y="2003199"/>
                </a:lnTo>
                <a:lnTo>
                  <a:pt x="370523" y="2003425"/>
                </a:lnTo>
                <a:lnTo>
                  <a:pt x="91667" y="2003425"/>
                </a:lnTo>
                <a:lnTo>
                  <a:pt x="86902" y="2003199"/>
                </a:lnTo>
                <a:lnTo>
                  <a:pt x="82364" y="2002972"/>
                </a:lnTo>
                <a:lnTo>
                  <a:pt x="77599" y="2002066"/>
                </a:lnTo>
                <a:lnTo>
                  <a:pt x="73288" y="2001387"/>
                </a:lnTo>
                <a:lnTo>
                  <a:pt x="68750" y="2000254"/>
                </a:lnTo>
                <a:lnTo>
                  <a:pt x="64439" y="1999348"/>
                </a:lnTo>
                <a:lnTo>
                  <a:pt x="60128" y="1997763"/>
                </a:lnTo>
                <a:lnTo>
                  <a:pt x="56044" y="1996177"/>
                </a:lnTo>
                <a:lnTo>
                  <a:pt x="51959" y="1994365"/>
                </a:lnTo>
                <a:lnTo>
                  <a:pt x="48102" y="1992327"/>
                </a:lnTo>
                <a:lnTo>
                  <a:pt x="44245" y="1990288"/>
                </a:lnTo>
                <a:lnTo>
                  <a:pt x="40615" y="1988023"/>
                </a:lnTo>
                <a:lnTo>
                  <a:pt x="36757" y="1985305"/>
                </a:lnTo>
                <a:lnTo>
                  <a:pt x="33581" y="1982587"/>
                </a:lnTo>
                <a:lnTo>
                  <a:pt x="30177" y="1979643"/>
                </a:lnTo>
                <a:lnTo>
                  <a:pt x="26774" y="1976698"/>
                </a:lnTo>
                <a:lnTo>
                  <a:pt x="23824" y="1973753"/>
                </a:lnTo>
                <a:lnTo>
                  <a:pt x="21101" y="1970356"/>
                </a:lnTo>
                <a:lnTo>
                  <a:pt x="18152" y="1966958"/>
                </a:lnTo>
                <a:lnTo>
                  <a:pt x="15656" y="1963334"/>
                </a:lnTo>
                <a:lnTo>
                  <a:pt x="13160" y="1959710"/>
                </a:lnTo>
                <a:lnTo>
                  <a:pt x="11118" y="1955860"/>
                </a:lnTo>
                <a:lnTo>
                  <a:pt x="9076" y="1952009"/>
                </a:lnTo>
                <a:lnTo>
                  <a:pt x="7261" y="1947932"/>
                </a:lnTo>
                <a:lnTo>
                  <a:pt x="5446" y="1943855"/>
                </a:lnTo>
                <a:lnTo>
                  <a:pt x="4084" y="1939778"/>
                </a:lnTo>
                <a:lnTo>
                  <a:pt x="2950" y="1935248"/>
                </a:lnTo>
                <a:lnTo>
                  <a:pt x="1815" y="1930945"/>
                </a:lnTo>
                <a:lnTo>
                  <a:pt x="1134" y="1926641"/>
                </a:lnTo>
                <a:lnTo>
                  <a:pt x="454" y="1922111"/>
                </a:lnTo>
                <a:lnTo>
                  <a:pt x="0" y="1917581"/>
                </a:lnTo>
                <a:lnTo>
                  <a:pt x="0" y="1912824"/>
                </a:lnTo>
                <a:lnTo>
                  <a:pt x="0" y="1908068"/>
                </a:lnTo>
                <a:lnTo>
                  <a:pt x="454" y="1903538"/>
                </a:lnTo>
                <a:lnTo>
                  <a:pt x="1134" y="1899008"/>
                </a:lnTo>
                <a:lnTo>
                  <a:pt x="1815" y="1894704"/>
                </a:lnTo>
                <a:lnTo>
                  <a:pt x="2950" y="1890401"/>
                </a:lnTo>
                <a:lnTo>
                  <a:pt x="4084" y="1885871"/>
                </a:lnTo>
                <a:lnTo>
                  <a:pt x="5446" y="1881794"/>
                </a:lnTo>
                <a:lnTo>
                  <a:pt x="7261" y="1877490"/>
                </a:lnTo>
                <a:lnTo>
                  <a:pt x="9076" y="1873640"/>
                </a:lnTo>
                <a:lnTo>
                  <a:pt x="11118" y="1869789"/>
                </a:lnTo>
                <a:lnTo>
                  <a:pt x="13160" y="1865939"/>
                </a:lnTo>
                <a:lnTo>
                  <a:pt x="15656" y="1862315"/>
                </a:lnTo>
                <a:lnTo>
                  <a:pt x="18152" y="1858691"/>
                </a:lnTo>
                <a:lnTo>
                  <a:pt x="21101" y="1855293"/>
                </a:lnTo>
                <a:lnTo>
                  <a:pt x="23824" y="1852122"/>
                </a:lnTo>
                <a:lnTo>
                  <a:pt x="26774" y="1848951"/>
                </a:lnTo>
                <a:lnTo>
                  <a:pt x="30177" y="1846006"/>
                </a:lnTo>
                <a:lnTo>
                  <a:pt x="33581" y="1843062"/>
                </a:lnTo>
                <a:lnTo>
                  <a:pt x="36757" y="1840344"/>
                </a:lnTo>
                <a:lnTo>
                  <a:pt x="40615" y="1838079"/>
                </a:lnTo>
                <a:lnTo>
                  <a:pt x="44245" y="1835587"/>
                </a:lnTo>
                <a:lnTo>
                  <a:pt x="48102" y="1833322"/>
                </a:lnTo>
                <a:lnTo>
                  <a:pt x="51959" y="1831284"/>
                </a:lnTo>
                <a:lnTo>
                  <a:pt x="56044" y="1829472"/>
                </a:lnTo>
                <a:lnTo>
                  <a:pt x="60128" y="1827886"/>
                </a:lnTo>
                <a:lnTo>
                  <a:pt x="64439" y="1826527"/>
                </a:lnTo>
                <a:lnTo>
                  <a:pt x="68750" y="1825395"/>
                </a:lnTo>
                <a:lnTo>
                  <a:pt x="73288" y="1824262"/>
                </a:lnTo>
                <a:lnTo>
                  <a:pt x="77599" y="1823583"/>
                </a:lnTo>
                <a:lnTo>
                  <a:pt x="82364" y="1822903"/>
                </a:lnTo>
                <a:lnTo>
                  <a:pt x="86902" y="1822450"/>
                </a:lnTo>
                <a:close/>
                <a:moveTo>
                  <a:pt x="2282825" y="1685925"/>
                </a:moveTo>
                <a:lnTo>
                  <a:pt x="2412173" y="1745797"/>
                </a:lnTo>
                <a:lnTo>
                  <a:pt x="2422140" y="1750786"/>
                </a:lnTo>
                <a:lnTo>
                  <a:pt x="2426897" y="1753281"/>
                </a:lnTo>
                <a:lnTo>
                  <a:pt x="2431201" y="1756002"/>
                </a:lnTo>
                <a:lnTo>
                  <a:pt x="2435732" y="1758724"/>
                </a:lnTo>
                <a:lnTo>
                  <a:pt x="2439583" y="1761445"/>
                </a:lnTo>
                <a:lnTo>
                  <a:pt x="2443434" y="1764166"/>
                </a:lnTo>
                <a:lnTo>
                  <a:pt x="2447058" y="1767115"/>
                </a:lnTo>
                <a:lnTo>
                  <a:pt x="2450456" y="1769836"/>
                </a:lnTo>
                <a:lnTo>
                  <a:pt x="2453628" y="1773011"/>
                </a:lnTo>
                <a:lnTo>
                  <a:pt x="2456799" y="1775959"/>
                </a:lnTo>
                <a:lnTo>
                  <a:pt x="2459518" y="1778907"/>
                </a:lnTo>
                <a:lnTo>
                  <a:pt x="2462236" y="1782082"/>
                </a:lnTo>
                <a:lnTo>
                  <a:pt x="2464501" y="1785257"/>
                </a:lnTo>
                <a:lnTo>
                  <a:pt x="2466766" y="1788432"/>
                </a:lnTo>
                <a:lnTo>
                  <a:pt x="2468805" y="1791607"/>
                </a:lnTo>
                <a:lnTo>
                  <a:pt x="2470617" y="1794782"/>
                </a:lnTo>
                <a:lnTo>
                  <a:pt x="2472430" y="1798184"/>
                </a:lnTo>
                <a:lnTo>
                  <a:pt x="2474015" y="1801813"/>
                </a:lnTo>
                <a:lnTo>
                  <a:pt x="2475601" y="1805215"/>
                </a:lnTo>
                <a:lnTo>
                  <a:pt x="2477866" y="1812245"/>
                </a:lnTo>
                <a:lnTo>
                  <a:pt x="2479905" y="1819502"/>
                </a:lnTo>
                <a:lnTo>
                  <a:pt x="2481264" y="1826986"/>
                </a:lnTo>
                <a:lnTo>
                  <a:pt x="2482397" y="1834697"/>
                </a:lnTo>
                <a:lnTo>
                  <a:pt x="2482850" y="1842861"/>
                </a:lnTo>
                <a:lnTo>
                  <a:pt x="2482850" y="1851025"/>
                </a:lnTo>
                <a:lnTo>
                  <a:pt x="2482850" y="2068286"/>
                </a:lnTo>
                <a:lnTo>
                  <a:pt x="2482850" y="2076677"/>
                </a:lnTo>
                <a:lnTo>
                  <a:pt x="2482397" y="2084388"/>
                </a:lnTo>
                <a:lnTo>
                  <a:pt x="2481264" y="2092326"/>
                </a:lnTo>
                <a:lnTo>
                  <a:pt x="2479905" y="2099810"/>
                </a:lnTo>
                <a:lnTo>
                  <a:pt x="2477866" y="2107067"/>
                </a:lnTo>
                <a:lnTo>
                  <a:pt x="2475601" y="2114324"/>
                </a:lnTo>
                <a:lnTo>
                  <a:pt x="2474015" y="2117726"/>
                </a:lnTo>
                <a:lnTo>
                  <a:pt x="2472430" y="2121127"/>
                </a:lnTo>
                <a:lnTo>
                  <a:pt x="2470617" y="2124302"/>
                </a:lnTo>
                <a:lnTo>
                  <a:pt x="2468805" y="2127704"/>
                </a:lnTo>
                <a:lnTo>
                  <a:pt x="2466766" y="2130879"/>
                </a:lnTo>
                <a:lnTo>
                  <a:pt x="2464501" y="2134281"/>
                </a:lnTo>
                <a:lnTo>
                  <a:pt x="2462236" y="2137456"/>
                </a:lnTo>
                <a:lnTo>
                  <a:pt x="2459518" y="2140404"/>
                </a:lnTo>
                <a:lnTo>
                  <a:pt x="2456799" y="2143352"/>
                </a:lnTo>
                <a:lnTo>
                  <a:pt x="2453628" y="2146527"/>
                </a:lnTo>
                <a:lnTo>
                  <a:pt x="2450456" y="2149249"/>
                </a:lnTo>
                <a:lnTo>
                  <a:pt x="2447058" y="2152197"/>
                </a:lnTo>
                <a:lnTo>
                  <a:pt x="2443434" y="2154919"/>
                </a:lnTo>
                <a:lnTo>
                  <a:pt x="2439583" y="2157867"/>
                </a:lnTo>
                <a:lnTo>
                  <a:pt x="2435732" y="2160588"/>
                </a:lnTo>
                <a:lnTo>
                  <a:pt x="2431201" y="2163310"/>
                </a:lnTo>
                <a:lnTo>
                  <a:pt x="2426897" y="2165804"/>
                </a:lnTo>
                <a:lnTo>
                  <a:pt x="2422140" y="2168526"/>
                </a:lnTo>
                <a:lnTo>
                  <a:pt x="2412173" y="2173742"/>
                </a:lnTo>
                <a:lnTo>
                  <a:pt x="2282825" y="2233613"/>
                </a:lnTo>
                <a:lnTo>
                  <a:pt x="2282825" y="1685925"/>
                </a:lnTo>
                <a:close/>
                <a:moveTo>
                  <a:pt x="1216535" y="1436687"/>
                </a:moveTo>
                <a:lnTo>
                  <a:pt x="1274253" y="1436687"/>
                </a:lnTo>
                <a:lnTo>
                  <a:pt x="1303338" y="1492629"/>
                </a:lnTo>
                <a:lnTo>
                  <a:pt x="1283046" y="1513778"/>
                </a:lnTo>
                <a:lnTo>
                  <a:pt x="1301534" y="1642262"/>
                </a:lnTo>
                <a:lnTo>
                  <a:pt x="1245394" y="1852612"/>
                </a:lnTo>
                <a:lnTo>
                  <a:pt x="1189254" y="1642262"/>
                </a:lnTo>
                <a:lnTo>
                  <a:pt x="1207516" y="1513778"/>
                </a:lnTo>
                <a:lnTo>
                  <a:pt x="1187450" y="1492629"/>
                </a:lnTo>
                <a:lnTo>
                  <a:pt x="1216535" y="1436687"/>
                </a:lnTo>
                <a:close/>
                <a:moveTo>
                  <a:pt x="1389519" y="1379537"/>
                </a:moveTo>
                <a:lnTo>
                  <a:pt x="1401785" y="1384753"/>
                </a:lnTo>
                <a:lnTo>
                  <a:pt x="1434494" y="1399267"/>
                </a:lnTo>
                <a:lnTo>
                  <a:pt x="1456754" y="1409246"/>
                </a:lnTo>
                <a:lnTo>
                  <a:pt x="1481740" y="1420358"/>
                </a:lnTo>
                <a:lnTo>
                  <a:pt x="1508543" y="1432831"/>
                </a:lnTo>
                <a:lnTo>
                  <a:pt x="1536709" y="1446212"/>
                </a:lnTo>
                <a:lnTo>
                  <a:pt x="1565557" y="1460273"/>
                </a:lnTo>
                <a:lnTo>
                  <a:pt x="1593950" y="1474560"/>
                </a:lnTo>
                <a:lnTo>
                  <a:pt x="1607578" y="1481818"/>
                </a:lnTo>
                <a:lnTo>
                  <a:pt x="1621207" y="1489075"/>
                </a:lnTo>
                <a:lnTo>
                  <a:pt x="1634154" y="1496105"/>
                </a:lnTo>
                <a:lnTo>
                  <a:pt x="1646647" y="1503362"/>
                </a:lnTo>
                <a:lnTo>
                  <a:pt x="1658232" y="1509939"/>
                </a:lnTo>
                <a:lnTo>
                  <a:pt x="1669589" y="1516743"/>
                </a:lnTo>
                <a:lnTo>
                  <a:pt x="1679584" y="1523546"/>
                </a:lnTo>
                <a:lnTo>
                  <a:pt x="1688669" y="1529669"/>
                </a:lnTo>
                <a:lnTo>
                  <a:pt x="1697074" y="1536019"/>
                </a:lnTo>
                <a:lnTo>
                  <a:pt x="1704115" y="1541689"/>
                </a:lnTo>
                <a:lnTo>
                  <a:pt x="1707068" y="1544410"/>
                </a:lnTo>
                <a:lnTo>
                  <a:pt x="1709794" y="1547132"/>
                </a:lnTo>
                <a:lnTo>
                  <a:pt x="1712292" y="1549853"/>
                </a:lnTo>
                <a:lnTo>
                  <a:pt x="1714337" y="1552348"/>
                </a:lnTo>
                <a:lnTo>
                  <a:pt x="1716154" y="1554843"/>
                </a:lnTo>
                <a:lnTo>
                  <a:pt x="1717971" y="1558018"/>
                </a:lnTo>
                <a:lnTo>
                  <a:pt x="1721833" y="1565048"/>
                </a:lnTo>
                <a:lnTo>
                  <a:pt x="1726148" y="1573666"/>
                </a:lnTo>
                <a:lnTo>
                  <a:pt x="1730237" y="1583191"/>
                </a:lnTo>
                <a:lnTo>
                  <a:pt x="1734326" y="1593850"/>
                </a:lnTo>
                <a:lnTo>
                  <a:pt x="1738869" y="1605416"/>
                </a:lnTo>
                <a:lnTo>
                  <a:pt x="1742957" y="1618116"/>
                </a:lnTo>
                <a:lnTo>
                  <a:pt x="1747500" y="1631269"/>
                </a:lnTo>
                <a:lnTo>
                  <a:pt x="1751816" y="1645330"/>
                </a:lnTo>
                <a:lnTo>
                  <a:pt x="1755904" y="1659844"/>
                </a:lnTo>
                <a:lnTo>
                  <a:pt x="1764536" y="1690460"/>
                </a:lnTo>
                <a:lnTo>
                  <a:pt x="1773168" y="1722210"/>
                </a:lnTo>
                <a:lnTo>
                  <a:pt x="1781118" y="1753960"/>
                </a:lnTo>
                <a:lnTo>
                  <a:pt x="1788613" y="1785030"/>
                </a:lnTo>
                <a:lnTo>
                  <a:pt x="1795428" y="1814966"/>
                </a:lnTo>
                <a:lnTo>
                  <a:pt x="1801561" y="1842180"/>
                </a:lnTo>
                <a:lnTo>
                  <a:pt x="1807012" y="1866446"/>
                </a:lnTo>
                <a:lnTo>
                  <a:pt x="1814962" y="1902505"/>
                </a:lnTo>
                <a:lnTo>
                  <a:pt x="1817688" y="1916112"/>
                </a:lnTo>
                <a:lnTo>
                  <a:pt x="1244600" y="1916112"/>
                </a:lnTo>
                <a:lnTo>
                  <a:pt x="1389519" y="1379537"/>
                </a:lnTo>
                <a:close/>
                <a:moveTo>
                  <a:pt x="1100083" y="1379537"/>
                </a:moveTo>
                <a:lnTo>
                  <a:pt x="1244600" y="1916112"/>
                </a:lnTo>
                <a:lnTo>
                  <a:pt x="673100" y="1916112"/>
                </a:lnTo>
                <a:lnTo>
                  <a:pt x="676045" y="1902505"/>
                </a:lnTo>
                <a:lnTo>
                  <a:pt x="683520" y="1866446"/>
                </a:lnTo>
                <a:lnTo>
                  <a:pt x="688956" y="1842180"/>
                </a:lnTo>
                <a:lnTo>
                  <a:pt x="695072" y="1814966"/>
                </a:lnTo>
                <a:lnTo>
                  <a:pt x="702094" y="1785030"/>
                </a:lnTo>
                <a:lnTo>
                  <a:pt x="709569" y="1753960"/>
                </a:lnTo>
                <a:lnTo>
                  <a:pt x="717724" y="1722210"/>
                </a:lnTo>
                <a:lnTo>
                  <a:pt x="725878" y="1690460"/>
                </a:lnTo>
                <a:lnTo>
                  <a:pt x="734486" y="1659844"/>
                </a:lnTo>
                <a:lnTo>
                  <a:pt x="739016" y="1645330"/>
                </a:lnTo>
                <a:lnTo>
                  <a:pt x="743320" y="1631269"/>
                </a:lnTo>
                <a:lnTo>
                  <a:pt x="747397" y="1618116"/>
                </a:lnTo>
                <a:lnTo>
                  <a:pt x="751928" y="1605416"/>
                </a:lnTo>
                <a:lnTo>
                  <a:pt x="756005" y="1593850"/>
                </a:lnTo>
                <a:lnTo>
                  <a:pt x="760082" y="1583191"/>
                </a:lnTo>
                <a:lnTo>
                  <a:pt x="764386" y="1573666"/>
                </a:lnTo>
                <a:lnTo>
                  <a:pt x="768463" y="1565048"/>
                </a:lnTo>
                <a:lnTo>
                  <a:pt x="772314" y="1558018"/>
                </a:lnTo>
                <a:lnTo>
                  <a:pt x="774353" y="1554843"/>
                </a:lnTo>
                <a:lnTo>
                  <a:pt x="776165" y="1552348"/>
                </a:lnTo>
                <a:lnTo>
                  <a:pt x="778203" y="1549853"/>
                </a:lnTo>
                <a:lnTo>
                  <a:pt x="780695" y="1547132"/>
                </a:lnTo>
                <a:lnTo>
                  <a:pt x="783413" y="1544410"/>
                </a:lnTo>
                <a:lnTo>
                  <a:pt x="786358" y="1541689"/>
                </a:lnTo>
                <a:lnTo>
                  <a:pt x="793607" y="1536019"/>
                </a:lnTo>
                <a:lnTo>
                  <a:pt x="801535" y="1529669"/>
                </a:lnTo>
                <a:lnTo>
                  <a:pt x="810822" y="1523546"/>
                </a:lnTo>
                <a:lnTo>
                  <a:pt x="821015" y="1516743"/>
                </a:lnTo>
                <a:lnTo>
                  <a:pt x="831888" y="1509939"/>
                </a:lnTo>
                <a:lnTo>
                  <a:pt x="843893" y="1503362"/>
                </a:lnTo>
                <a:lnTo>
                  <a:pt x="855898" y="1496105"/>
                </a:lnTo>
                <a:lnTo>
                  <a:pt x="869263" y="1489075"/>
                </a:lnTo>
                <a:lnTo>
                  <a:pt x="882401" y="1481818"/>
                </a:lnTo>
                <a:lnTo>
                  <a:pt x="896445" y="1474560"/>
                </a:lnTo>
                <a:lnTo>
                  <a:pt x="924533" y="1460273"/>
                </a:lnTo>
                <a:lnTo>
                  <a:pt x="953074" y="1446212"/>
                </a:lnTo>
                <a:lnTo>
                  <a:pt x="981388" y="1432831"/>
                </a:lnTo>
                <a:lnTo>
                  <a:pt x="1008117" y="1420358"/>
                </a:lnTo>
                <a:lnTo>
                  <a:pt x="1033034" y="1409246"/>
                </a:lnTo>
                <a:lnTo>
                  <a:pt x="1055006" y="1399267"/>
                </a:lnTo>
                <a:lnTo>
                  <a:pt x="1088077" y="1384753"/>
                </a:lnTo>
                <a:lnTo>
                  <a:pt x="1100083" y="1379537"/>
                </a:lnTo>
                <a:close/>
                <a:moveTo>
                  <a:pt x="2282825" y="1227137"/>
                </a:moveTo>
                <a:lnTo>
                  <a:pt x="2412173" y="1287064"/>
                </a:lnTo>
                <a:lnTo>
                  <a:pt x="2422140" y="1292285"/>
                </a:lnTo>
                <a:lnTo>
                  <a:pt x="2426897" y="1294782"/>
                </a:lnTo>
                <a:lnTo>
                  <a:pt x="2431201" y="1297505"/>
                </a:lnTo>
                <a:lnTo>
                  <a:pt x="2435732" y="1300002"/>
                </a:lnTo>
                <a:lnTo>
                  <a:pt x="2439583" y="1302953"/>
                </a:lnTo>
                <a:lnTo>
                  <a:pt x="2443434" y="1305677"/>
                </a:lnTo>
                <a:lnTo>
                  <a:pt x="2447058" y="1308628"/>
                </a:lnTo>
                <a:lnTo>
                  <a:pt x="2450456" y="1311352"/>
                </a:lnTo>
                <a:lnTo>
                  <a:pt x="2453628" y="1314303"/>
                </a:lnTo>
                <a:lnTo>
                  <a:pt x="2456799" y="1317481"/>
                </a:lnTo>
                <a:lnTo>
                  <a:pt x="2459518" y="1320205"/>
                </a:lnTo>
                <a:lnTo>
                  <a:pt x="2462236" y="1323383"/>
                </a:lnTo>
                <a:lnTo>
                  <a:pt x="2464501" y="1326561"/>
                </a:lnTo>
                <a:lnTo>
                  <a:pt x="2466766" y="1329966"/>
                </a:lnTo>
                <a:lnTo>
                  <a:pt x="2468805" y="1332917"/>
                </a:lnTo>
                <a:lnTo>
                  <a:pt x="2470617" y="1336322"/>
                </a:lnTo>
                <a:lnTo>
                  <a:pt x="2472430" y="1339727"/>
                </a:lnTo>
                <a:lnTo>
                  <a:pt x="2474015" y="1343132"/>
                </a:lnTo>
                <a:lnTo>
                  <a:pt x="2475601" y="1346537"/>
                </a:lnTo>
                <a:lnTo>
                  <a:pt x="2477866" y="1353800"/>
                </a:lnTo>
                <a:lnTo>
                  <a:pt x="2479905" y="1361064"/>
                </a:lnTo>
                <a:lnTo>
                  <a:pt x="2481264" y="1368555"/>
                </a:lnTo>
                <a:lnTo>
                  <a:pt x="2482397" y="1376273"/>
                </a:lnTo>
                <a:lnTo>
                  <a:pt x="2482850" y="1384445"/>
                </a:lnTo>
                <a:lnTo>
                  <a:pt x="2482850" y="1392390"/>
                </a:lnTo>
                <a:lnTo>
                  <a:pt x="2482850" y="1609852"/>
                </a:lnTo>
                <a:lnTo>
                  <a:pt x="2482850" y="1618251"/>
                </a:lnTo>
                <a:lnTo>
                  <a:pt x="2482397" y="1626196"/>
                </a:lnTo>
                <a:lnTo>
                  <a:pt x="2481264" y="1634141"/>
                </a:lnTo>
                <a:lnTo>
                  <a:pt x="2479905" y="1641632"/>
                </a:lnTo>
                <a:lnTo>
                  <a:pt x="2477866" y="1648895"/>
                </a:lnTo>
                <a:lnTo>
                  <a:pt x="2475601" y="1655932"/>
                </a:lnTo>
                <a:lnTo>
                  <a:pt x="2474015" y="1659337"/>
                </a:lnTo>
                <a:lnTo>
                  <a:pt x="2472430" y="1662969"/>
                </a:lnTo>
                <a:lnTo>
                  <a:pt x="2470617" y="1666147"/>
                </a:lnTo>
                <a:lnTo>
                  <a:pt x="2468805" y="1669325"/>
                </a:lnTo>
                <a:lnTo>
                  <a:pt x="2466766" y="1672730"/>
                </a:lnTo>
                <a:lnTo>
                  <a:pt x="2464501" y="1675908"/>
                </a:lnTo>
                <a:lnTo>
                  <a:pt x="2462236" y="1678859"/>
                </a:lnTo>
                <a:lnTo>
                  <a:pt x="2459518" y="1682037"/>
                </a:lnTo>
                <a:lnTo>
                  <a:pt x="2456799" y="1685215"/>
                </a:lnTo>
                <a:lnTo>
                  <a:pt x="2453628" y="1687939"/>
                </a:lnTo>
                <a:lnTo>
                  <a:pt x="2450456" y="1691117"/>
                </a:lnTo>
                <a:lnTo>
                  <a:pt x="2447058" y="1694068"/>
                </a:lnTo>
                <a:lnTo>
                  <a:pt x="2443434" y="1696792"/>
                </a:lnTo>
                <a:lnTo>
                  <a:pt x="2439583" y="1699743"/>
                </a:lnTo>
                <a:lnTo>
                  <a:pt x="2435732" y="1702240"/>
                </a:lnTo>
                <a:lnTo>
                  <a:pt x="2431201" y="1705190"/>
                </a:lnTo>
                <a:lnTo>
                  <a:pt x="2426897" y="1707687"/>
                </a:lnTo>
                <a:lnTo>
                  <a:pt x="2422140" y="1710411"/>
                </a:lnTo>
                <a:lnTo>
                  <a:pt x="2412173" y="1715178"/>
                </a:lnTo>
                <a:lnTo>
                  <a:pt x="2406963" y="1717675"/>
                </a:lnTo>
                <a:lnTo>
                  <a:pt x="2282825" y="1660018"/>
                </a:lnTo>
                <a:lnTo>
                  <a:pt x="2282825" y="1227137"/>
                </a:lnTo>
                <a:close/>
                <a:moveTo>
                  <a:pt x="91667" y="1182687"/>
                </a:moveTo>
                <a:lnTo>
                  <a:pt x="370523" y="1182687"/>
                </a:lnTo>
                <a:lnTo>
                  <a:pt x="375061" y="1182913"/>
                </a:lnTo>
                <a:lnTo>
                  <a:pt x="379826" y="1183140"/>
                </a:lnTo>
                <a:lnTo>
                  <a:pt x="384137" y="1183593"/>
                </a:lnTo>
                <a:lnTo>
                  <a:pt x="388902" y="1184499"/>
                </a:lnTo>
                <a:lnTo>
                  <a:pt x="393213" y="1185405"/>
                </a:lnTo>
                <a:lnTo>
                  <a:pt x="397524" y="1186764"/>
                </a:lnTo>
                <a:lnTo>
                  <a:pt x="401835" y="1188349"/>
                </a:lnTo>
                <a:lnTo>
                  <a:pt x="405919" y="1189935"/>
                </a:lnTo>
                <a:lnTo>
                  <a:pt x="409777" y="1191747"/>
                </a:lnTo>
                <a:lnTo>
                  <a:pt x="414088" y="1193785"/>
                </a:lnTo>
                <a:lnTo>
                  <a:pt x="417718" y="1195824"/>
                </a:lnTo>
                <a:lnTo>
                  <a:pt x="421575" y="1198089"/>
                </a:lnTo>
                <a:lnTo>
                  <a:pt x="425206" y="1200807"/>
                </a:lnTo>
                <a:lnTo>
                  <a:pt x="428609" y="1203298"/>
                </a:lnTo>
                <a:lnTo>
                  <a:pt x="432013" y="1206243"/>
                </a:lnTo>
                <a:lnTo>
                  <a:pt x="434962" y="1209187"/>
                </a:lnTo>
                <a:lnTo>
                  <a:pt x="438139" y="1212358"/>
                </a:lnTo>
                <a:lnTo>
                  <a:pt x="441088" y="1215756"/>
                </a:lnTo>
                <a:lnTo>
                  <a:pt x="443584" y="1219154"/>
                </a:lnTo>
                <a:lnTo>
                  <a:pt x="446307" y="1222778"/>
                </a:lnTo>
                <a:lnTo>
                  <a:pt x="448803" y="1226402"/>
                </a:lnTo>
                <a:lnTo>
                  <a:pt x="450845" y="1230026"/>
                </a:lnTo>
                <a:lnTo>
                  <a:pt x="452887" y="1233876"/>
                </a:lnTo>
                <a:lnTo>
                  <a:pt x="454702" y="1237953"/>
                </a:lnTo>
                <a:lnTo>
                  <a:pt x="456291" y="1242257"/>
                </a:lnTo>
                <a:lnTo>
                  <a:pt x="457879" y="1246334"/>
                </a:lnTo>
                <a:lnTo>
                  <a:pt x="459240" y="1250411"/>
                </a:lnTo>
                <a:lnTo>
                  <a:pt x="460148" y="1254941"/>
                </a:lnTo>
                <a:lnTo>
                  <a:pt x="461055" y="1259471"/>
                </a:lnTo>
                <a:lnTo>
                  <a:pt x="461509" y="1264001"/>
                </a:lnTo>
                <a:lnTo>
                  <a:pt x="461736" y="1268531"/>
                </a:lnTo>
                <a:lnTo>
                  <a:pt x="461963" y="1273061"/>
                </a:lnTo>
                <a:lnTo>
                  <a:pt x="461736" y="1277591"/>
                </a:lnTo>
                <a:lnTo>
                  <a:pt x="461509" y="1282348"/>
                </a:lnTo>
                <a:lnTo>
                  <a:pt x="461055" y="1286651"/>
                </a:lnTo>
                <a:lnTo>
                  <a:pt x="460148" y="1291408"/>
                </a:lnTo>
                <a:lnTo>
                  <a:pt x="459240" y="1295485"/>
                </a:lnTo>
                <a:lnTo>
                  <a:pt x="457879" y="1300015"/>
                </a:lnTo>
                <a:lnTo>
                  <a:pt x="456291" y="1304092"/>
                </a:lnTo>
                <a:lnTo>
                  <a:pt x="454702" y="1308169"/>
                </a:lnTo>
                <a:lnTo>
                  <a:pt x="452887" y="1312246"/>
                </a:lnTo>
                <a:lnTo>
                  <a:pt x="450845" y="1316323"/>
                </a:lnTo>
                <a:lnTo>
                  <a:pt x="448803" y="1319947"/>
                </a:lnTo>
                <a:lnTo>
                  <a:pt x="446307" y="1323571"/>
                </a:lnTo>
                <a:lnTo>
                  <a:pt x="443584" y="1327195"/>
                </a:lnTo>
                <a:lnTo>
                  <a:pt x="441088" y="1330366"/>
                </a:lnTo>
                <a:lnTo>
                  <a:pt x="438139" y="1333764"/>
                </a:lnTo>
                <a:lnTo>
                  <a:pt x="434962" y="1336935"/>
                </a:lnTo>
                <a:lnTo>
                  <a:pt x="432013" y="1340106"/>
                </a:lnTo>
                <a:lnTo>
                  <a:pt x="428609" y="1342824"/>
                </a:lnTo>
                <a:lnTo>
                  <a:pt x="425206" y="1345542"/>
                </a:lnTo>
                <a:lnTo>
                  <a:pt x="421575" y="1348033"/>
                </a:lnTo>
                <a:lnTo>
                  <a:pt x="417718" y="1350525"/>
                </a:lnTo>
                <a:lnTo>
                  <a:pt x="414088" y="1352563"/>
                </a:lnTo>
                <a:lnTo>
                  <a:pt x="409777" y="1354602"/>
                </a:lnTo>
                <a:lnTo>
                  <a:pt x="405919" y="1356414"/>
                </a:lnTo>
                <a:lnTo>
                  <a:pt x="401835" y="1357999"/>
                </a:lnTo>
                <a:lnTo>
                  <a:pt x="397524" y="1359585"/>
                </a:lnTo>
                <a:lnTo>
                  <a:pt x="393213" y="1360717"/>
                </a:lnTo>
                <a:lnTo>
                  <a:pt x="388902" y="1361850"/>
                </a:lnTo>
                <a:lnTo>
                  <a:pt x="384137" y="1362529"/>
                </a:lnTo>
                <a:lnTo>
                  <a:pt x="379826" y="1363209"/>
                </a:lnTo>
                <a:lnTo>
                  <a:pt x="375061" y="1363435"/>
                </a:lnTo>
                <a:lnTo>
                  <a:pt x="370523" y="1363662"/>
                </a:lnTo>
                <a:lnTo>
                  <a:pt x="91667" y="1363662"/>
                </a:lnTo>
                <a:lnTo>
                  <a:pt x="86902" y="1363435"/>
                </a:lnTo>
                <a:lnTo>
                  <a:pt x="82364" y="1363209"/>
                </a:lnTo>
                <a:lnTo>
                  <a:pt x="77599" y="1362529"/>
                </a:lnTo>
                <a:lnTo>
                  <a:pt x="73288" y="1361850"/>
                </a:lnTo>
                <a:lnTo>
                  <a:pt x="68750" y="1360717"/>
                </a:lnTo>
                <a:lnTo>
                  <a:pt x="64439" y="1359585"/>
                </a:lnTo>
                <a:lnTo>
                  <a:pt x="60128" y="1357999"/>
                </a:lnTo>
                <a:lnTo>
                  <a:pt x="56044" y="1356414"/>
                </a:lnTo>
                <a:lnTo>
                  <a:pt x="51959" y="1354602"/>
                </a:lnTo>
                <a:lnTo>
                  <a:pt x="48102" y="1352563"/>
                </a:lnTo>
                <a:lnTo>
                  <a:pt x="44245" y="1350525"/>
                </a:lnTo>
                <a:lnTo>
                  <a:pt x="40615" y="1348033"/>
                </a:lnTo>
                <a:lnTo>
                  <a:pt x="36757" y="1345542"/>
                </a:lnTo>
                <a:lnTo>
                  <a:pt x="33581" y="1342824"/>
                </a:lnTo>
                <a:lnTo>
                  <a:pt x="30177" y="1340106"/>
                </a:lnTo>
                <a:lnTo>
                  <a:pt x="26774" y="1336935"/>
                </a:lnTo>
                <a:lnTo>
                  <a:pt x="23824" y="1333764"/>
                </a:lnTo>
                <a:lnTo>
                  <a:pt x="21101" y="1330366"/>
                </a:lnTo>
                <a:lnTo>
                  <a:pt x="18152" y="1327195"/>
                </a:lnTo>
                <a:lnTo>
                  <a:pt x="15656" y="1323571"/>
                </a:lnTo>
                <a:lnTo>
                  <a:pt x="13160" y="1319947"/>
                </a:lnTo>
                <a:lnTo>
                  <a:pt x="11118" y="1316323"/>
                </a:lnTo>
                <a:lnTo>
                  <a:pt x="9076" y="1312246"/>
                </a:lnTo>
                <a:lnTo>
                  <a:pt x="7261" y="1308169"/>
                </a:lnTo>
                <a:lnTo>
                  <a:pt x="5446" y="1304092"/>
                </a:lnTo>
                <a:lnTo>
                  <a:pt x="4084" y="1300015"/>
                </a:lnTo>
                <a:lnTo>
                  <a:pt x="2950" y="1295485"/>
                </a:lnTo>
                <a:lnTo>
                  <a:pt x="1815" y="1291408"/>
                </a:lnTo>
                <a:lnTo>
                  <a:pt x="1134" y="1286651"/>
                </a:lnTo>
                <a:lnTo>
                  <a:pt x="454" y="1282348"/>
                </a:lnTo>
                <a:lnTo>
                  <a:pt x="0" y="1277591"/>
                </a:lnTo>
                <a:lnTo>
                  <a:pt x="0" y="1273061"/>
                </a:lnTo>
                <a:lnTo>
                  <a:pt x="0" y="1268531"/>
                </a:lnTo>
                <a:lnTo>
                  <a:pt x="454" y="1264001"/>
                </a:lnTo>
                <a:lnTo>
                  <a:pt x="1134" y="1259471"/>
                </a:lnTo>
                <a:lnTo>
                  <a:pt x="1815" y="1254941"/>
                </a:lnTo>
                <a:lnTo>
                  <a:pt x="2950" y="1250411"/>
                </a:lnTo>
                <a:lnTo>
                  <a:pt x="4084" y="1246334"/>
                </a:lnTo>
                <a:lnTo>
                  <a:pt x="5446" y="1242257"/>
                </a:lnTo>
                <a:lnTo>
                  <a:pt x="7261" y="1237953"/>
                </a:lnTo>
                <a:lnTo>
                  <a:pt x="9076" y="1233876"/>
                </a:lnTo>
                <a:lnTo>
                  <a:pt x="11118" y="1230026"/>
                </a:lnTo>
                <a:lnTo>
                  <a:pt x="13160" y="1226402"/>
                </a:lnTo>
                <a:lnTo>
                  <a:pt x="15656" y="1222778"/>
                </a:lnTo>
                <a:lnTo>
                  <a:pt x="18152" y="1219154"/>
                </a:lnTo>
                <a:lnTo>
                  <a:pt x="21101" y="1215756"/>
                </a:lnTo>
                <a:lnTo>
                  <a:pt x="23824" y="1212358"/>
                </a:lnTo>
                <a:lnTo>
                  <a:pt x="26774" y="1209187"/>
                </a:lnTo>
                <a:lnTo>
                  <a:pt x="30177" y="1206243"/>
                </a:lnTo>
                <a:lnTo>
                  <a:pt x="33581" y="1203298"/>
                </a:lnTo>
                <a:lnTo>
                  <a:pt x="36757" y="1200807"/>
                </a:lnTo>
                <a:lnTo>
                  <a:pt x="40615" y="1198089"/>
                </a:lnTo>
                <a:lnTo>
                  <a:pt x="44245" y="1195824"/>
                </a:lnTo>
                <a:lnTo>
                  <a:pt x="48102" y="1193785"/>
                </a:lnTo>
                <a:lnTo>
                  <a:pt x="51959" y="1191747"/>
                </a:lnTo>
                <a:lnTo>
                  <a:pt x="56044" y="1189935"/>
                </a:lnTo>
                <a:lnTo>
                  <a:pt x="60128" y="1188349"/>
                </a:lnTo>
                <a:lnTo>
                  <a:pt x="64439" y="1186764"/>
                </a:lnTo>
                <a:lnTo>
                  <a:pt x="68750" y="1185405"/>
                </a:lnTo>
                <a:lnTo>
                  <a:pt x="73288" y="1184499"/>
                </a:lnTo>
                <a:lnTo>
                  <a:pt x="77599" y="1183593"/>
                </a:lnTo>
                <a:lnTo>
                  <a:pt x="82364" y="1183140"/>
                </a:lnTo>
                <a:lnTo>
                  <a:pt x="86902" y="1182913"/>
                </a:lnTo>
                <a:lnTo>
                  <a:pt x="91667" y="1182687"/>
                </a:lnTo>
                <a:close/>
                <a:moveTo>
                  <a:pt x="1390308" y="782637"/>
                </a:moveTo>
                <a:lnTo>
                  <a:pt x="1396663" y="786039"/>
                </a:lnTo>
                <a:lnTo>
                  <a:pt x="1402564" y="789894"/>
                </a:lnTo>
                <a:lnTo>
                  <a:pt x="1408238" y="793749"/>
                </a:lnTo>
                <a:lnTo>
                  <a:pt x="1413458" y="797831"/>
                </a:lnTo>
                <a:lnTo>
                  <a:pt x="1418225" y="802140"/>
                </a:lnTo>
                <a:lnTo>
                  <a:pt x="1422764" y="806449"/>
                </a:lnTo>
                <a:lnTo>
                  <a:pt x="1426849" y="811439"/>
                </a:lnTo>
                <a:lnTo>
                  <a:pt x="1430935" y="816428"/>
                </a:lnTo>
                <a:lnTo>
                  <a:pt x="1434112" y="821417"/>
                </a:lnTo>
                <a:lnTo>
                  <a:pt x="1437516" y="826860"/>
                </a:lnTo>
                <a:lnTo>
                  <a:pt x="1440694" y="832303"/>
                </a:lnTo>
                <a:lnTo>
                  <a:pt x="1443644" y="837973"/>
                </a:lnTo>
                <a:lnTo>
                  <a:pt x="1446141" y="843869"/>
                </a:lnTo>
                <a:lnTo>
                  <a:pt x="1448411" y="849765"/>
                </a:lnTo>
                <a:lnTo>
                  <a:pt x="1450907" y="856115"/>
                </a:lnTo>
                <a:lnTo>
                  <a:pt x="1452723" y="862465"/>
                </a:lnTo>
                <a:lnTo>
                  <a:pt x="1454766" y="869042"/>
                </a:lnTo>
                <a:lnTo>
                  <a:pt x="1456581" y="875846"/>
                </a:lnTo>
                <a:lnTo>
                  <a:pt x="1459759" y="889680"/>
                </a:lnTo>
                <a:lnTo>
                  <a:pt x="1462709" y="904648"/>
                </a:lnTo>
                <a:lnTo>
                  <a:pt x="1465433" y="919842"/>
                </a:lnTo>
                <a:lnTo>
                  <a:pt x="1471107" y="952499"/>
                </a:lnTo>
                <a:lnTo>
                  <a:pt x="1474284" y="969735"/>
                </a:lnTo>
                <a:lnTo>
                  <a:pt x="1477462" y="987424"/>
                </a:lnTo>
                <a:lnTo>
                  <a:pt x="1483363" y="988785"/>
                </a:lnTo>
                <a:lnTo>
                  <a:pt x="1489037" y="990146"/>
                </a:lnTo>
                <a:lnTo>
                  <a:pt x="1494484" y="992187"/>
                </a:lnTo>
                <a:lnTo>
                  <a:pt x="1499704" y="994228"/>
                </a:lnTo>
                <a:lnTo>
                  <a:pt x="1504470" y="996949"/>
                </a:lnTo>
                <a:lnTo>
                  <a:pt x="1509237" y="999671"/>
                </a:lnTo>
                <a:lnTo>
                  <a:pt x="1513549" y="1003073"/>
                </a:lnTo>
                <a:lnTo>
                  <a:pt x="1517407" y="1006474"/>
                </a:lnTo>
                <a:lnTo>
                  <a:pt x="1521493" y="1010330"/>
                </a:lnTo>
                <a:lnTo>
                  <a:pt x="1525124" y="1014185"/>
                </a:lnTo>
                <a:lnTo>
                  <a:pt x="1528075" y="1018721"/>
                </a:lnTo>
                <a:lnTo>
                  <a:pt x="1530798" y="1023030"/>
                </a:lnTo>
                <a:lnTo>
                  <a:pt x="1533068" y="1027792"/>
                </a:lnTo>
                <a:lnTo>
                  <a:pt x="1535110" y="1032555"/>
                </a:lnTo>
                <a:lnTo>
                  <a:pt x="1536472" y="1037771"/>
                </a:lnTo>
                <a:lnTo>
                  <a:pt x="1537607" y="1043214"/>
                </a:lnTo>
                <a:lnTo>
                  <a:pt x="1538288" y="1048657"/>
                </a:lnTo>
                <a:lnTo>
                  <a:pt x="1538288" y="1054326"/>
                </a:lnTo>
                <a:lnTo>
                  <a:pt x="1537834" y="1060223"/>
                </a:lnTo>
                <a:lnTo>
                  <a:pt x="1536699" y="1066119"/>
                </a:lnTo>
                <a:lnTo>
                  <a:pt x="1535110" y="1072016"/>
                </a:lnTo>
                <a:lnTo>
                  <a:pt x="1533068" y="1078366"/>
                </a:lnTo>
                <a:lnTo>
                  <a:pt x="1530117" y="1084489"/>
                </a:lnTo>
                <a:lnTo>
                  <a:pt x="1526940" y="1091066"/>
                </a:lnTo>
                <a:lnTo>
                  <a:pt x="1522854" y="1097416"/>
                </a:lnTo>
                <a:lnTo>
                  <a:pt x="1518315" y="1103766"/>
                </a:lnTo>
                <a:lnTo>
                  <a:pt x="1512868" y="1110342"/>
                </a:lnTo>
                <a:lnTo>
                  <a:pt x="1506967" y="1116919"/>
                </a:lnTo>
                <a:lnTo>
                  <a:pt x="1500158" y="1123496"/>
                </a:lnTo>
                <a:lnTo>
                  <a:pt x="1492668" y="1129846"/>
                </a:lnTo>
                <a:lnTo>
                  <a:pt x="1484271" y="1136650"/>
                </a:lnTo>
                <a:lnTo>
                  <a:pt x="1474965" y="1143000"/>
                </a:lnTo>
                <a:lnTo>
                  <a:pt x="1472696" y="1155019"/>
                </a:lnTo>
                <a:lnTo>
                  <a:pt x="1469745" y="1167266"/>
                </a:lnTo>
                <a:lnTo>
                  <a:pt x="1466568" y="1179059"/>
                </a:lnTo>
                <a:lnTo>
                  <a:pt x="1462936" y="1190851"/>
                </a:lnTo>
                <a:lnTo>
                  <a:pt x="1459078" y="1202417"/>
                </a:lnTo>
                <a:lnTo>
                  <a:pt x="1454993" y="1213984"/>
                </a:lnTo>
                <a:lnTo>
                  <a:pt x="1450680" y="1225323"/>
                </a:lnTo>
                <a:lnTo>
                  <a:pt x="1445687" y="1236435"/>
                </a:lnTo>
                <a:lnTo>
                  <a:pt x="1440467" y="1247321"/>
                </a:lnTo>
                <a:lnTo>
                  <a:pt x="1435020" y="1257980"/>
                </a:lnTo>
                <a:lnTo>
                  <a:pt x="1429346" y="1268412"/>
                </a:lnTo>
                <a:lnTo>
                  <a:pt x="1423218" y="1278391"/>
                </a:lnTo>
                <a:lnTo>
                  <a:pt x="1416863" y="1288369"/>
                </a:lnTo>
                <a:lnTo>
                  <a:pt x="1410281" y="1297894"/>
                </a:lnTo>
                <a:lnTo>
                  <a:pt x="1403245" y="1307193"/>
                </a:lnTo>
                <a:lnTo>
                  <a:pt x="1395982" y="1316037"/>
                </a:lnTo>
                <a:lnTo>
                  <a:pt x="1388719" y="1324655"/>
                </a:lnTo>
                <a:lnTo>
                  <a:pt x="1381003" y="1332593"/>
                </a:lnTo>
                <a:lnTo>
                  <a:pt x="1373059" y="1340077"/>
                </a:lnTo>
                <a:lnTo>
                  <a:pt x="1364661" y="1347334"/>
                </a:lnTo>
                <a:lnTo>
                  <a:pt x="1356037" y="1354364"/>
                </a:lnTo>
                <a:lnTo>
                  <a:pt x="1347639" y="1360714"/>
                </a:lnTo>
                <a:lnTo>
                  <a:pt x="1338561" y="1366610"/>
                </a:lnTo>
                <a:lnTo>
                  <a:pt x="1329028" y="1371827"/>
                </a:lnTo>
                <a:lnTo>
                  <a:pt x="1319723" y="1376816"/>
                </a:lnTo>
                <a:lnTo>
                  <a:pt x="1310190" y="1380898"/>
                </a:lnTo>
                <a:lnTo>
                  <a:pt x="1300431" y="1384527"/>
                </a:lnTo>
                <a:lnTo>
                  <a:pt x="1295211" y="1386341"/>
                </a:lnTo>
                <a:lnTo>
                  <a:pt x="1290218" y="1387702"/>
                </a:lnTo>
                <a:lnTo>
                  <a:pt x="1284997" y="1389062"/>
                </a:lnTo>
                <a:lnTo>
                  <a:pt x="1279777" y="1390196"/>
                </a:lnTo>
                <a:lnTo>
                  <a:pt x="1274557" y="1391330"/>
                </a:lnTo>
                <a:lnTo>
                  <a:pt x="1269110" y="1392010"/>
                </a:lnTo>
                <a:lnTo>
                  <a:pt x="1264117" y="1392691"/>
                </a:lnTo>
                <a:lnTo>
                  <a:pt x="1258670" y="1393371"/>
                </a:lnTo>
                <a:lnTo>
                  <a:pt x="1253223" y="1393825"/>
                </a:lnTo>
                <a:lnTo>
                  <a:pt x="1247776" y="1393825"/>
                </a:lnTo>
                <a:lnTo>
                  <a:pt x="1242328" y="1393825"/>
                </a:lnTo>
                <a:lnTo>
                  <a:pt x="1236881" y="1393371"/>
                </a:lnTo>
                <a:lnTo>
                  <a:pt x="1231661" y="1392691"/>
                </a:lnTo>
                <a:lnTo>
                  <a:pt x="1226214" y="1392010"/>
                </a:lnTo>
                <a:lnTo>
                  <a:pt x="1220994" y="1391330"/>
                </a:lnTo>
                <a:lnTo>
                  <a:pt x="1215774" y="1390196"/>
                </a:lnTo>
                <a:lnTo>
                  <a:pt x="1210554" y="1389062"/>
                </a:lnTo>
                <a:lnTo>
                  <a:pt x="1205333" y="1387702"/>
                </a:lnTo>
                <a:lnTo>
                  <a:pt x="1200113" y="1386341"/>
                </a:lnTo>
                <a:lnTo>
                  <a:pt x="1195347" y="1384527"/>
                </a:lnTo>
                <a:lnTo>
                  <a:pt x="1185361" y="1380898"/>
                </a:lnTo>
                <a:lnTo>
                  <a:pt x="1175828" y="1376816"/>
                </a:lnTo>
                <a:lnTo>
                  <a:pt x="1166296" y="1371827"/>
                </a:lnTo>
                <a:lnTo>
                  <a:pt x="1157217" y="1366610"/>
                </a:lnTo>
                <a:lnTo>
                  <a:pt x="1148139" y="1360714"/>
                </a:lnTo>
                <a:lnTo>
                  <a:pt x="1139514" y="1354364"/>
                </a:lnTo>
                <a:lnTo>
                  <a:pt x="1130890" y="1347334"/>
                </a:lnTo>
                <a:lnTo>
                  <a:pt x="1122492" y="1340077"/>
                </a:lnTo>
                <a:lnTo>
                  <a:pt x="1114548" y="1332593"/>
                </a:lnTo>
                <a:lnTo>
                  <a:pt x="1106832" y="1324655"/>
                </a:lnTo>
                <a:lnTo>
                  <a:pt x="1099569" y="1316037"/>
                </a:lnTo>
                <a:lnTo>
                  <a:pt x="1092306" y="1307193"/>
                </a:lnTo>
                <a:lnTo>
                  <a:pt x="1085270" y="1297894"/>
                </a:lnTo>
                <a:lnTo>
                  <a:pt x="1078688" y="1288369"/>
                </a:lnTo>
                <a:lnTo>
                  <a:pt x="1072333" y="1278391"/>
                </a:lnTo>
                <a:lnTo>
                  <a:pt x="1066205" y="1268412"/>
                </a:lnTo>
                <a:lnTo>
                  <a:pt x="1060531" y="1257980"/>
                </a:lnTo>
                <a:lnTo>
                  <a:pt x="1055084" y="1247321"/>
                </a:lnTo>
                <a:lnTo>
                  <a:pt x="1049864" y="1236435"/>
                </a:lnTo>
                <a:lnTo>
                  <a:pt x="1045098" y="1225323"/>
                </a:lnTo>
                <a:lnTo>
                  <a:pt x="1040558" y="1213984"/>
                </a:lnTo>
                <a:lnTo>
                  <a:pt x="1036473" y="1202417"/>
                </a:lnTo>
                <a:lnTo>
                  <a:pt x="1032615" y="1190851"/>
                </a:lnTo>
                <a:lnTo>
                  <a:pt x="1028983" y="1179059"/>
                </a:lnTo>
                <a:lnTo>
                  <a:pt x="1025806" y="1167266"/>
                </a:lnTo>
                <a:lnTo>
                  <a:pt x="1022855" y="1155019"/>
                </a:lnTo>
                <a:lnTo>
                  <a:pt x="1020586" y="1143000"/>
                </a:lnTo>
                <a:lnTo>
                  <a:pt x="1011507" y="1136650"/>
                </a:lnTo>
                <a:lnTo>
                  <a:pt x="1003336" y="1129846"/>
                </a:lnTo>
                <a:lnTo>
                  <a:pt x="995620" y="1123496"/>
                </a:lnTo>
                <a:lnTo>
                  <a:pt x="988811" y="1116919"/>
                </a:lnTo>
                <a:lnTo>
                  <a:pt x="982683" y="1110342"/>
                </a:lnTo>
                <a:lnTo>
                  <a:pt x="977236" y="1103766"/>
                </a:lnTo>
                <a:lnTo>
                  <a:pt x="972696" y="1097416"/>
                </a:lnTo>
                <a:lnTo>
                  <a:pt x="968838" y="1091066"/>
                </a:lnTo>
                <a:lnTo>
                  <a:pt x="965434" y="1084489"/>
                </a:lnTo>
                <a:lnTo>
                  <a:pt x="962483" y="1078366"/>
                </a:lnTo>
                <a:lnTo>
                  <a:pt x="960440" y="1072016"/>
                </a:lnTo>
                <a:lnTo>
                  <a:pt x="958852" y="1066119"/>
                </a:lnTo>
                <a:lnTo>
                  <a:pt x="957944" y="1060223"/>
                </a:lnTo>
                <a:lnTo>
                  <a:pt x="957263" y="1054326"/>
                </a:lnTo>
                <a:lnTo>
                  <a:pt x="957263" y="1048657"/>
                </a:lnTo>
                <a:lnTo>
                  <a:pt x="958171" y="1043214"/>
                </a:lnTo>
                <a:lnTo>
                  <a:pt x="959079" y="1037771"/>
                </a:lnTo>
                <a:lnTo>
                  <a:pt x="960440" y="1032555"/>
                </a:lnTo>
                <a:lnTo>
                  <a:pt x="962483" y="1027792"/>
                </a:lnTo>
                <a:lnTo>
                  <a:pt x="964753" y="1023030"/>
                </a:lnTo>
                <a:lnTo>
                  <a:pt x="967476" y="1018721"/>
                </a:lnTo>
                <a:lnTo>
                  <a:pt x="970654" y="1014185"/>
                </a:lnTo>
                <a:lnTo>
                  <a:pt x="974285" y="1010330"/>
                </a:lnTo>
                <a:lnTo>
                  <a:pt x="978144" y="1006474"/>
                </a:lnTo>
                <a:lnTo>
                  <a:pt x="982002" y="1003073"/>
                </a:lnTo>
                <a:lnTo>
                  <a:pt x="986541" y="999671"/>
                </a:lnTo>
                <a:lnTo>
                  <a:pt x="991307" y="996949"/>
                </a:lnTo>
                <a:lnTo>
                  <a:pt x="996301" y="994228"/>
                </a:lnTo>
                <a:lnTo>
                  <a:pt x="1001521" y="992187"/>
                </a:lnTo>
                <a:lnTo>
                  <a:pt x="1006514" y="990146"/>
                </a:lnTo>
                <a:lnTo>
                  <a:pt x="1012415" y="988785"/>
                </a:lnTo>
                <a:lnTo>
                  <a:pt x="1018089" y="987424"/>
                </a:lnTo>
                <a:lnTo>
                  <a:pt x="1022401" y="964292"/>
                </a:lnTo>
                <a:lnTo>
                  <a:pt x="1026260" y="941840"/>
                </a:lnTo>
                <a:lnTo>
                  <a:pt x="1029891" y="920523"/>
                </a:lnTo>
                <a:lnTo>
                  <a:pt x="1033749" y="900339"/>
                </a:lnTo>
                <a:lnTo>
                  <a:pt x="1035792" y="890587"/>
                </a:lnTo>
                <a:lnTo>
                  <a:pt x="1037835" y="881289"/>
                </a:lnTo>
                <a:lnTo>
                  <a:pt x="1040104" y="872217"/>
                </a:lnTo>
                <a:lnTo>
                  <a:pt x="1042374" y="863373"/>
                </a:lnTo>
                <a:lnTo>
                  <a:pt x="1045325" y="854981"/>
                </a:lnTo>
                <a:lnTo>
                  <a:pt x="1048048" y="846817"/>
                </a:lnTo>
                <a:lnTo>
                  <a:pt x="1051453" y="838880"/>
                </a:lnTo>
                <a:lnTo>
                  <a:pt x="1055311" y="831396"/>
                </a:lnTo>
                <a:lnTo>
                  <a:pt x="1062574" y="834117"/>
                </a:lnTo>
                <a:lnTo>
                  <a:pt x="1072787" y="837065"/>
                </a:lnTo>
                <a:lnTo>
                  <a:pt x="1085270" y="840467"/>
                </a:lnTo>
                <a:lnTo>
                  <a:pt x="1092306" y="842281"/>
                </a:lnTo>
                <a:lnTo>
                  <a:pt x="1100023" y="843869"/>
                </a:lnTo>
                <a:lnTo>
                  <a:pt x="1108420" y="845456"/>
                </a:lnTo>
                <a:lnTo>
                  <a:pt x="1116818" y="847044"/>
                </a:lnTo>
                <a:lnTo>
                  <a:pt x="1126123" y="848178"/>
                </a:lnTo>
                <a:lnTo>
                  <a:pt x="1135883" y="849539"/>
                </a:lnTo>
                <a:lnTo>
                  <a:pt x="1145869" y="850673"/>
                </a:lnTo>
                <a:lnTo>
                  <a:pt x="1156309" y="851126"/>
                </a:lnTo>
                <a:lnTo>
                  <a:pt x="1167204" y="851580"/>
                </a:lnTo>
                <a:lnTo>
                  <a:pt x="1178552" y="851806"/>
                </a:lnTo>
                <a:lnTo>
                  <a:pt x="1190354" y="851580"/>
                </a:lnTo>
                <a:lnTo>
                  <a:pt x="1202156" y="851126"/>
                </a:lnTo>
                <a:lnTo>
                  <a:pt x="1214412" y="849992"/>
                </a:lnTo>
                <a:lnTo>
                  <a:pt x="1226895" y="848631"/>
                </a:lnTo>
                <a:lnTo>
                  <a:pt x="1239605" y="846364"/>
                </a:lnTo>
                <a:lnTo>
                  <a:pt x="1252542" y="844096"/>
                </a:lnTo>
                <a:lnTo>
                  <a:pt x="1265933" y="840921"/>
                </a:lnTo>
                <a:lnTo>
                  <a:pt x="1279323" y="837292"/>
                </a:lnTo>
                <a:lnTo>
                  <a:pt x="1292714" y="832983"/>
                </a:lnTo>
                <a:lnTo>
                  <a:pt x="1306559" y="827994"/>
                </a:lnTo>
                <a:lnTo>
                  <a:pt x="1313368" y="825499"/>
                </a:lnTo>
                <a:lnTo>
                  <a:pt x="1320404" y="822551"/>
                </a:lnTo>
                <a:lnTo>
                  <a:pt x="1327212" y="819603"/>
                </a:lnTo>
                <a:lnTo>
                  <a:pt x="1334248" y="816201"/>
                </a:lnTo>
                <a:lnTo>
                  <a:pt x="1341057" y="812799"/>
                </a:lnTo>
                <a:lnTo>
                  <a:pt x="1348093" y="809171"/>
                </a:lnTo>
                <a:lnTo>
                  <a:pt x="1355129" y="805315"/>
                </a:lnTo>
                <a:lnTo>
                  <a:pt x="1362165" y="801006"/>
                </a:lnTo>
                <a:lnTo>
                  <a:pt x="1369201" y="796924"/>
                </a:lnTo>
                <a:lnTo>
                  <a:pt x="1376463" y="792389"/>
                </a:lnTo>
                <a:lnTo>
                  <a:pt x="1383272" y="787626"/>
                </a:lnTo>
                <a:lnTo>
                  <a:pt x="1390308" y="782637"/>
                </a:lnTo>
                <a:close/>
                <a:moveTo>
                  <a:pt x="2282825" y="769937"/>
                </a:moveTo>
                <a:lnTo>
                  <a:pt x="2412173" y="829864"/>
                </a:lnTo>
                <a:lnTo>
                  <a:pt x="2422140" y="834858"/>
                </a:lnTo>
                <a:lnTo>
                  <a:pt x="2426897" y="837355"/>
                </a:lnTo>
                <a:lnTo>
                  <a:pt x="2431201" y="840078"/>
                </a:lnTo>
                <a:lnTo>
                  <a:pt x="2435732" y="842802"/>
                </a:lnTo>
                <a:lnTo>
                  <a:pt x="2439583" y="845526"/>
                </a:lnTo>
                <a:lnTo>
                  <a:pt x="2443434" y="848250"/>
                </a:lnTo>
                <a:lnTo>
                  <a:pt x="2447058" y="851201"/>
                </a:lnTo>
                <a:lnTo>
                  <a:pt x="2450456" y="853925"/>
                </a:lnTo>
                <a:lnTo>
                  <a:pt x="2453628" y="857103"/>
                </a:lnTo>
                <a:lnTo>
                  <a:pt x="2456799" y="860054"/>
                </a:lnTo>
                <a:lnTo>
                  <a:pt x="2459518" y="863005"/>
                </a:lnTo>
                <a:lnTo>
                  <a:pt x="2462236" y="866183"/>
                </a:lnTo>
                <a:lnTo>
                  <a:pt x="2464501" y="869361"/>
                </a:lnTo>
                <a:lnTo>
                  <a:pt x="2466766" y="872539"/>
                </a:lnTo>
                <a:lnTo>
                  <a:pt x="2468805" y="875717"/>
                </a:lnTo>
                <a:lnTo>
                  <a:pt x="2470617" y="878895"/>
                </a:lnTo>
                <a:lnTo>
                  <a:pt x="2472430" y="882300"/>
                </a:lnTo>
                <a:lnTo>
                  <a:pt x="2474015" y="885932"/>
                </a:lnTo>
                <a:lnTo>
                  <a:pt x="2475601" y="889337"/>
                </a:lnTo>
                <a:lnTo>
                  <a:pt x="2477866" y="896373"/>
                </a:lnTo>
                <a:lnTo>
                  <a:pt x="2479905" y="903637"/>
                </a:lnTo>
                <a:lnTo>
                  <a:pt x="2481264" y="911128"/>
                </a:lnTo>
                <a:lnTo>
                  <a:pt x="2482397" y="918846"/>
                </a:lnTo>
                <a:lnTo>
                  <a:pt x="2482850" y="927018"/>
                </a:lnTo>
                <a:lnTo>
                  <a:pt x="2482850" y="935190"/>
                </a:lnTo>
                <a:lnTo>
                  <a:pt x="2482850" y="1152652"/>
                </a:lnTo>
                <a:lnTo>
                  <a:pt x="2482850" y="1160824"/>
                </a:lnTo>
                <a:lnTo>
                  <a:pt x="2482397" y="1168768"/>
                </a:lnTo>
                <a:lnTo>
                  <a:pt x="2481264" y="1176486"/>
                </a:lnTo>
                <a:lnTo>
                  <a:pt x="2479905" y="1184204"/>
                </a:lnTo>
                <a:lnTo>
                  <a:pt x="2477866" y="1191468"/>
                </a:lnTo>
                <a:lnTo>
                  <a:pt x="2475601" y="1198732"/>
                </a:lnTo>
                <a:lnTo>
                  <a:pt x="2474015" y="1202137"/>
                </a:lnTo>
                <a:lnTo>
                  <a:pt x="2472430" y="1205315"/>
                </a:lnTo>
                <a:lnTo>
                  <a:pt x="2470617" y="1208720"/>
                </a:lnTo>
                <a:lnTo>
                  <a:pt x="2468805" y="1212125"/>
                </a:lnTo>
                <a:lnTo>
                  <a:pt x="2466766" y="1215303"/>
                </a:lnTo>
                <a:lnTo>
                  <a:pt x="2464501" y="1218708"/>
                </a:lnTo>
                <a:lnTo>
                  <a:pt x="2462236" y="1221658"/>
                </a:lnTo>
                <a:lnTo>
                  <a:pt x="2459518" y="1224836"/>
                </a:lnTo>
                <a:lnTo>
                  <a:pt x="2456799" y="1227787"/>
                </a:lnTo>
                <a:lnTo>
                  <a:pt x="2453628" y="1230738"/>
                </a:lnTo>
                <a:lnTo>
                  <a:pt x="2450456" y="1233689"/>
                </a:lnTo>
                <a:lnTo>
                  <a:pt x="2447058" y="1236640"/>
                </a:lnTo>
                <a:lnTo>
                  <a:pt x="2443434" y="1239364"/>
                </a:lnTo>
                <a:lnTo>
                  <a:pt x="2439583" y="1242315"/>
                </a:lnTo>
                <a:lnTo>
                  <a:pt x="2435732" y="1245039"/>
                </a:lnTo>
                <a:lnTo>
                  <a:pt x="2431201" y="1247763"/>
                </a:lnTo>
                <a:lnTo>
                  <a:pt x="2426897" y="1250260"/>
                </a:lnTo>
                <a:lnTo>
                  <a:pt x="2422140" y="1252984"/>
                </a:lnTo>
                <a:lnTo>
                  <a:pt x="2412173" y="1257978"/>
                </a:lnTo>
                <a:lnTo>
                  <a:pt x="2406963" y="1260475"/>
                </a:lnTo>
                <a:lnTo>
                  <a:pt x="2282825" y="1202818"/>
                </a:lnTo>
                <a:lnTo>
                  <a:pt x="2282825" y="769937"/>
                </a:lnTo>
                <a:close/>
                <a:moveTo>
                  <a:pt x="1247774" y="628650"/>
                </a:moveTo>
                <a:lnTo>
                  <a:pt x="1262265" y="628876"/>
                </a:lnTo>
                <a:lnTo>
                  <a:pt x="1276302" y="629556"/>
                </a:lnTo>
                <a:lnTo>
                  <a:pt x="1290113" y="631143"/>
                </a:lnTo>
                <a:lnTo>
                  <a:pt x="1303472" y="632956"/>
                </a:lnTo>
                <a:lnTo>
                  <a:pt x="1316830" y="635222"/>
                </a:lnTo>
                <a:lnTo>
                  <a:pt x="1329282" y="638169"/>
                </a:lnTo>
                <a:lnTo>
                  <a:pt x="1341282" y="641569"/>
                </a:lnTo>
                <a:lnTo>
                  <a:pt x="1353056" y="645195"/>
                </a:lnTo>
                <a:lnTo>
                  <a:pt x="1363923" y="649274"/>
                </a:lnTo>
                <a:lnTo>
                  <a:pt x="1374338" y="654034"/>
                </a:lnTo>
                <a:lnTo>
                  <a:pt x="1378866" y="656300"/>
                </a:lnTo>
                <a:lnTo>
                  <a:pt x="1383847" y="658794"/>
                </a:lnTo>
                <a:lnTo>
                  <a:pt x="1388149" y="661513"/>
                </a:lnTo>
                <a:lnTo>
                  <a:pt x="1392677" y="664006"/>
                </a:lnTo>
                <a:lnTo>
                  <a:pt x="1396753" y="666953"/>
                </a:lnTo>
                <a:lnTo>
                  <a:pt x="1400602" y="669672"/>
                </a:lnTo>
                <a:lnTo>
                  <a:pt x="1404451" y="672619"/>
                </a:lnTo>
                <a:lnTo>
                  <a:pt x="1407847" y="675565"/>
                </a:lnTo>
                <a:lnTo>
                  <a:pt x="1411243" y="678512"/>
                </a:lnTo>
                <a:lnTo>
                  <a:pt x="1414413" y="681685"/>
                </a:lnTo>
                <a:lnTo>
                  <a:pt x="1417130" y="685084"/>
                </a:lnTo>
                <a:lnTo>
                  <a:pt x="1419847" y="688257"/>
                </a:lnTo>
                <a:lnTo>
                  <a:pt x="1425507" y="688484"/>
                </a:lnTo>
                <a:lnTo>
                  <a:pt x="1430941" y="689164"/>
                </a:lnTo>
                <a:lnTo>
                  <a:pt x="1436148" y="690297"/>
                </a:lnTo>
                <a:lnTo>
                  <a:pt x="1441356" y="691430"/>
                </a:lnTo>
                <a:lnTo>
                  <a:pt x="1446110" y="693017"/>
                </a:lnTo>
                <a:lnTo>
                  <a:pt x="1450865" y="694830"/>
                </a:lnTo>
                <a:lnTo>
                  <a:pt x="1455167" y="697323"/>
                </a:lnTo>
                <a:lnTo>
                  <a:pt x="1459695" y="699816"/>
                </a:lnTo>
                <a:lnTo>
                  <a:pt x="1463544" y="702763"/>
                </a:lnTo>
                <a:lnTo>
                  <a:pt x="1467619" y="705709"/>
                </a:lnTo>
                <a:lnTo>
                  <a:pt x="1471242" y="708882"/>
                </a:lnTo>
                <a:lnTo>
                  <a:pt x="1474865" y="712508"/>
                </a:lnTo>
                <a:lnTo>
                  <a:pt x="1478261" y="716361"/>
                </a:lnTo>
                <a:lnTo>
                  <a:pt x="1481657" y="720668"/>
                </a:lnTo>
                <a:lnTo>
                  <a:pt x="1484827" y="724747"/>
                </a:lnTo>
                <a:lnTo>
                  <a:pt x="1487544" y="729053"/>
                </a:lnTo>
                <a:lnTo>
                  <a:pt x="1490487" y="733813"/>
                </a:lnTo>
                <a:lnTo>
                  <a:pt x="1492977" y="738799"/>
                </a:lnTo>
                <a:lnTo>
                  <a:pt x="1495468" y="743785"/>
                </a:lnTo>
                <a:lnTo>
                  <a:pt x="1497732" y="748998"/>
                </a:lnTo>
                <a:lnTo>
                  <a:pt x="1499996" y="754211"/>
                </a:lnTo>
                <a:lnTo>
                  <a:pt x="1502034" y="759877"/>
                </a:lnTo>
                <a:lnTo>
                  <a:pt x="1503845" y="765543"/>
                </a:lnTo>
                <a:lnTo>
                  <a:pt x="1505656" y="771436"/>
                </a:lnTo>
                <a:lnTo>
                  <a:pt x="1509053" y="783222"/>
                </a:lnTo>
                <a:lnTo>
                  <a:pt x="1511996" y="795460"/>
                </a:lnTo>
                <a:lnTo>
                  <a:pt x="1514260" y="808153"/>
                </a:lnTo>
                <a:lnTo>
                  <a:pt x="1516071" y="821071"/>
                </a:lnTo>
                <a:lnTo>
                  <a:pt x="1517656" y="833990"/>
                </a:lnTo>
                <a:lnTo>
                  <a:pt x="1519015" y="846909"/>
                </a:lnTo>
                <a:lnTo>
                  <a:pt x="1519694" y="860281"/>
                </a:lnTo>
                <a:lnTo>
                  <a:pt x="1520147" y="873200"/>
                </a:lnTo>
                <a:lnTo>
                  <a:pt x="1520826" y="886118"/>
                </a:lnTo>
                <a:lnTo>
                  <a:pt x="1520826" y="898584"/>
                </a:lnTo>
                <a:lnTo>
                  <a:pt x="1520373" y="910823"/>
                </a:lnTo>
                <a:lnTo>
                  <a:pt x="1520147" y="922608"/>
                </a:lnTo>
                <a:lnTo>
                  <a:pt x="1519241" y="945046"/>
                </a:lnTo>
                <a:lnTo>
                  <a:pt x="1517883" y="964311"/>
                </a:lnTo>
                <a:lnTo>
                  <a:pt x="1516524" y="981083"/>
                </a:lnTo>
                <a:lnTo>
                  <a:pt x="1514939" y="993321"/>
                </a:lnTo>
                <a:lnTo>
                  <a:pt x="1511996" y="991508"/>
                </a:lnTo>
                <a:lnTo>
                  <a:pt x="1508600" y="990148"/>
                </a:lnTo>
                <a:lnTo>
                  <a:pt x="1505204" y="988562"/>
                </a:lnTo>
                <a:lnTo>
                  <a:pt x="1501808" y="987202"/>
                </a:lnTo>
                <a:lnTo>
                  <a:pt x="1498185" y="985842"/>
                </a:lnTo>
                <a:lnTo>
                  <a:pt x="1494562" y="984936"/>
                </a:lnTo>
                <a:lnTo>
                  <a:pt x="1490713" y="983802"/>
                </a:lnTo>
                <a:lnTo>
                  <a:pt x="1487091" y="983349"/>
                </a:lnTo>
                <a:lnTo>
                  <a:pt x="1481657" y="946859"/>
                </a:lnTo>
                <a:lnTo>
                  <a:pt x="1479166" y="929408"/>
                </a:lnTo>
                <a:lnTo>
                  <a:pt x="1476223" y="912636"/>
                </a:lnTo>
                <a:lnTo>
                  <a:pt x="1473280" y="896544"/>
                </a:lnTo>
                <a:lnTo>
                  <a:pt x="1469657" y="881132"/>
                </a:lnTo>
                <a:lnTo>
                  <a:pt x="1467846" y="873653"/>
                </a:lnTo>
                <a:lnTo>
                  <a:pt x="1465808" y="866400"/>
                </a:lnTo>
                <a:lnTo>
                  <a:pt x="1463770" y="859374"/>
                </a:lnTo>
                <a:lnTo>
                  <a:pt x="1461506" y="852802"/>
                </a:lnTo>
                <a:lnTo>
                  <a:pt x="1459242" y="846002"/>
                </a:lnTo>
                <a:lnTo>
                  <a:pt x="1456299" y="839430"/>
                </a:lnTo>
                <a:lnTo>
                  <a:pt x="1453356" y="833310"/>
                </a:lnTo>
                <a:lnTo>
                  <a:pt x="1450412" y="826964"/>
                </a:lnTo>
                <a:lnTo>
                  <a:pt x="1447242" y="821071"/>
                </a:lnTo>
                <a:lnTo>
                  <a:pt x="1443620" y="815405"/>
                </a:lnTo>
                <a:lnTo>
                  <a:pt x="1439771" y="809966"/>
                </a:lnTo>
                <a:lnTo>
                  <a:pt x="1435922" y="804526"/>
                </a:lnTo>
                <a:lnTo>
                  <a:pt x="1431394" y="799313"/>
                </a:lnTo>
                <a:lnTo>
                  <a:pt x="1426865" y="794780"/>
                </a:lnTo>
                <a:lnTo>
                  <a:pt x="1421884" y="789794"/>
                </a:lnTo>
                <a:lnTo>
                  <a:pt x="1416677" y="785261"/>
                </a:lnTo>
                <a:lnTo>
                  <a:pt x="1411017" y="781182"/>
                </a:lnTo>
                <a:lnTo>
                  <a:pt x="1405130" y="777102"/>
                </a:lnTo>
                <a:lnTo>
                  <a:pt x="1398791" y="773249"/>
                </a:lnTo>
                <a:lnTo>
                  <a:pt x="1391998" y="769623"/>
                </a:lnTo>
                <a:lnTo>
                  <a:pt x="1384753" y="774609"/>
                </a:lnTo>
                <a:lnTo>
                  <a:pt x="1377508" y="779595"/>
                </a:lnTo>
                <a:lnTo>
                  <a:pt x="1370263" y="784355"/>
                </a:lnTo>
                <a:lnTo>
                  <a:pt x="1363018" y="788661"/>
                </a:lnTo>
                <a:lnTo>
                  <a:pt x="1355772" y="793194"/>
                </a:lnTo>
                <a:lnTo>
                  <a:pt x="1348301" y="797047"/>
                </a:lnTo>
                <a:lnTo>
                  <a:pt x="1341056" y="800900"/>
                </a:lnTo>
                <a:lnTo>
                  <a:pt x="1334037" y="804526"/>
                </a:lnTo>
                <a:lnTo>
                  <a:pt x="1326792" y="807926"/>
                </a:lnTo>
                <a:lnTo>
                  <a:pt x="1319547" y="811326"/>
                </a:lnTo>
                <a:lnTo>
                  <a:pt x="1312302" y="814045"/>
                </a:lnTo>
                <a:lnTo>
                  <a:pt x="1305283" y="816992"/>
                </a:lnTo>
                <a:lnTo>
                  <a:pt x="1298038" y="819711"/>
                </a:lnTo>
                <a:lnTo>
                  <a:pt x="1291245" y="822205"/>
                </a:lnTo>
                <a:lnTo>
                  <a:pt x="1277208" y="826511"/>
                </a:lnTo>
                <a:lnTo>
                  <a:pt x="1263397" y="830364"/>
                </a:lnTo>
                <a:lnTo>
                  <a:pt x="1249812" y="833537"/>
                </a:lnTo>
                <a:lnTo>
                  <a:pt x="1236454" y="836030"/>
                </a:lnTo>
                <a:lnTo>
                  <a:pt x="1223322" y="838296"/>
                </a:lnTo>
                <a:lnTo>
                  <a:pt x="1210417" y="839656"/>
                </a:lnTo>
                <a:lnTo>
                  <a:pt x="1197964" y="840789"/>
                </a:lnTo>
                <a:lnTo>
                  <a:pt x="1185511" y="841469"/>
                </a:lnTo>
                <a:lnTo>
                  <a:pt x="1173738" y="841469"/>
                </a:lnTo>
                <a:lnTo>
                  <a:pt x="1162191" y="841469"/>
                </a:lnTo>
                <a:lnTo>
                  <a:pt x="1151097" y="841016"/>
                </a:lnTo>
                <a:lnTo>
                  <a:pt x="1140229" y="840336"/>
                </a:lnTo>
                <a:lnTo>
                  <a:pt x="1129814" y="839203"/>
                </a:lnTo>
                <a:lnTo>
                  <a:pt x="1120079" y="837843"/>
                </a:lnTo>
                <a:lnTo>
                  <a:pt x="1110796" y="836710"/>
                </a:lnTo>
                <a:lnTo>
                  <a:pt x="1101739" y="835123"/>
                </a:lnTo>
                <a:lnTo>
                  <a:pt x="1093362" y="833310"/>
                </a:lnTo>
                <a:lnTo>
                  <a:pt x="1085438" y="831724"/>
                </a:lnTo>
                <a:lnTo>
                  <a:pt x="1078193" y="829910"/>
                </a:lnTo>
                <a:lnTo>
                  <a:pt x="1065514" y="826284"/>
                </a:lnTo>
                <a:lnTo>
                  <a:pt x="1055099" y="823111"/>
                </a:lnTo>
                <a:lnTo>
                  <a:pt x="1047401" y="820391"/>
                </a:lnTo>
                <a:lnTo>
                  <a:pt x="1043552" y="828097"/>
                </a:lnTo>
                <a:lnTo>
                  <a:pt x="1040156" y="836483"/>
                </a:lnTo>
                <a:lnTo>
                  <a:pt x="1036986" y="844869"/>
                </a:lnTo>
                <a:lnTo>
                  <a:pt x="1034043" y="853708"/>
                </a:lnTo>
                <a:lnTo>
                  <a:pt x="1031552" y="862774"/>
                </a:lnTo>
                <a:lnTo>
                  <a:pt x="1029288" y="872520"/>
                </a:lnTo>
                <a:lnTo>
                  <a:pt x="1027024" y="882265"/>
                </a:lnTo>
                <a:lnTo>
                  <a:pt x="1024986" y="892464"/>
                </a:lnTo>
                <a:lnTo>
                  <a:pt x="1021137" y="913316"/>
                </a:lnTo>
                <a:lnTo>
                  <a:pt x="1017288" y="935527"/>
                </a:lnTo>
                <a:lnTo>
                  <a:pt x="1013213" y="958871"/>
                </a:lnTo>
                <a:lnTo>
                  <a:pt x="1011175" y="970884"/>
                </a:lnTo>
                <a:lnTo>
                  <a:pt x="1008458" y="983349"/>
                </a:lnTo>
                <a:lnTo>
                  <a:pt x="1004609" y="984029"/>
                </a:lnTo>
                <a:lnTo>
                  <a:pt x="1000760" y="984936"/>
                </a:lnTo>
                <a:lnTo>
                  <a:pt x="997138" y="985842"/>
                </a:lnTo>
                <a:lnTo>
                  <a:pt x="993515" y="987202"/>
                </a:lnTo>
                <a:lnTo>
                  <a:pt x="989892" y="988789"/>
                </a:lnTo>
                <a:lnTo>
                  <a:pt x="986496" y="990375"/>
                </a:lnTo>
                <a:lnTo>
                  <a:pt x="983100" y="991962"/>
                </a:lnTo>
                <a:lnTo>
                  <a:pt x="979704" y="993775"/>
                </a:lnTo>
                <a:lnTo>
                  <a:pt x="977666" y="979723"/>
                </a:lnTo>
                <a:lnTo>
                  <a:pt x="976761" y="970657"/>
                </a:lnTo>
                <a:lnTo>
                  <a:pt x="975402" y="960458"/>
                </a:lnTo>
                <a:lnTo>
                  <a:pt x="974496" y="949352"/>
                </a:lnTo>
                <a:lnTo>
                  <a:pt x="973817" y="937340"/>
                </a:lnTo>
                <a:lnTo>
                  <a:pt x="973364" y="924421"/>
                </a:lnTo>
                <a:lnTo>
                  <a:pt x="973138" y="911049"/>
                </a:lnTo>
                <a:lnTo>
                  <a:pt x="973364" y="896771"/>
                </a:lnTo>
                <a:lnTo>
                  <a:pt x="974044" y="882039"/>
                </a:lnTo>
                <a:lnTo>
                  <a:pt x="975402" y="866854"/>
                </a:lnTo>
                <a:lnTo>
                  <a:pt x="977213" y="851442"/>
                </a:lnTo>
                <a:lnTo>
                  <a:pt x="978119" y="843736"/>
                </a:lnTo>
                <a:lnTo>
                  <a:pt x="979704" y="835577"/>
                </a:lnTo>
                <a:lnTo>
                  <a:pt x="981062" y="827871"/>
                </a:lnTo>
                <a:lnTo>
                  <a:pt x="982874" y="819711"/>
                </a:lnTo>
                <a:lnTo>
                  <a:pt x="984911" y="812006"/>
                </a:lnTo>
                <a:lnTo>
                  <a:pt x="986949" y="804073"/>
                </a:lnTo>
                <a:lnTo>
                  <a:pt x="989440" y="796140"/>
                </a:lnTo>
                <a:lnTo>
                  <a:pt x="991930" y="788208"/>
                </a:lnTo>
                <a:lnTo>
                  <a:pt x="994873" y="780502"/>
                </a:lnTo>
                <a:lnTo>
                  <a:pt x="997817" y="772569"/>
                </a:lnTo>
                <a:lnTo>
                  <a:pt x="1001213" y="765090"/>
                </a:lnTo>
                <a:lnTo>
                  <a:pt x="1004836" y="757384"/>
                </a:lnTo>
                <a:lnTo>
                  <a:pt x="1008685" y="749905"/>
                </a:lnTo>
                <a:lnTo>
                  <a:pt x="1012986" y="742652"/>
                </a:lnTo>
                <a:lnTo>
                  <a:pt x="1017288" y="735400"/>
                </a:lnTo>
                <a:lnTo>
                  <a:pt x="1022043" y="728147"/>
                </a:lnTo>
                <a:lnTo>
                  <a:pt x="1027024" y="721121"/>
                </a:lnTo>
                <a:lnTo>
                  <a:pt x="1032458" y="714095"/>
                </a:lnTo>
                <a:lnTo>
                  <a:pt x="1038118" y="707522"/>
                </a:lnTo>
                <a:lnTo>
                  <a:pt x="1044231" y="701176"/>
                </a:lnTo>
                <a:lnTo>
                  <a:pt x="1050344" y="694603"/>
                </a:lnTo>
                <a:lnTo>
                  <a:pt x="1057136" y="688711"/>
                </a:lnTo>
                <a:lnTo>
                  <a:pt x="1064382" y="682818"/>
                </a:lnTo>
                <a:lnTo>
                  <a:pt x="1071627" y="676925"/>
                </a:lnTo>
                <a:lnTo>
                  <a:pt x="1079778" y="671486"/>
                </a:lnTo>
                <a:lnTo>
                  <a:pt x="1087702" y="666726"/>
                </a:lnTo>
                <a:lnTo>
                  <a:pt x="1096306" y="661740"/>
                </a:lnTo>
                <a:lnTo>
                  <a:pt x="1105362" y="656980"/>
                </a:lnTo>
                <a:lnTo>
                  <a:pt x="1114645" y="652674"/>
                </a:lnTo>
                <a:lnTo>
                  <a:pt x="1124380" y="648821"/>
                </a:lnTo>
                <a:lnTo>
                  <a:pt x="1134795" y="645195"/>
                </a:lnTo>
                <a:lnTo>
                  <a:pt x="1145437" y="641795"/>
                </a:lnTo>
                <a:lnTo>
                  <a:pt x="1156531" y="638622"/>
                </a:lnTo>
                <a:lnTo>
                  <a:pt x="1168304" y="636129"/>
                </a:lnTo>
                <a:lnTo>
                  <a:pt x="1180304" y="634089"/>
                </a:lnTo>
                <a:lnTo>
                  <a:pt x="1192757" y="631823"/>
                </a:lnTo>
                <a:lnTo>
                  <a:pt x="1205662" y="630690"/>
                </a:lnTo>
                <a:lnTo>
                  <a:pt x="1219247" y="629330"/>
                </a:lnTo>
                <a:lnTo>
                  <a:pt x="1233058" y="628876"/>
                </a:lnTo>
                <a:lnTo>
                  <a:pt x="1247774" y="628650"/>
                </a:lnTo>
                <a:close/>
                <a:moveTo>
                  <a:pt x="91667" y="541337"/>
                </a:moveTo>
                <a:lnTo>
                  <a:pt x="370523" y="541337"/>
                </a:lnTo>
                <a:lnTo>
                  <a:pt x="375061" y="541563"/>
                </a:lnTo>
                <a:lnTo>
                  <a:pt x="379826" y="542015"/>
                </a:lnTo>
                <a:lnTo>
                  <a:pt x="384137" y="542468"/>
                </a:lnTo>
                <a:lnTo>
                  <a:pt x="388902" y="543373"/>
                </a:lnTo>
                <a:lnTo>
                  <a:pt x="393213" y="544278"/>
                </a:lnTo>
                <a:lnTo>
                  <a:pt x="397524" y="545635"/>
                </a:lnTo>
                <a:lnTo>
                  <a:pt x="401835" y="546992"/>
                </a:lnTo>
                <a:lnTo>
                  <a:pt x="405919" y="548576"/>
                </a:lnTo>
                <a:lnTo>
                  <a:pt x="409777" y="550386"/>
                </a:lnTo>
                <a:lnTo>
                  <a:pt x="414088" y="552421"/>
                </a:lnTo>
                <a:lnTo>
                  <a:pt x="417718" y="554684"/>
                </a:lnTo>
                <a:lnTo>
                  <a:pt x="421575" y="556946"/>
                </a:lnTo>
                <a:lnTo>
                  <a:pt x="425206" y="559434"/>
                </a:lnTo>
                <a:lnTo>
                  <a:pt x="428609" y="562149"/>
                </a:lnTo>
                <a:lnTo>
                  <a:pt x="432013" y="564864"/>
                </a:lnTo>
                <a:lnTo>
                  <a:pt x="434962" y="568031"/>
                </a:lnTo>
                <a:lnTo>
                  <a:pt x="438139" y="571198"/>
                </a:lnTo>
                <a:lnTo>
                  <a:pt x="441088" y="574591"/>
                </a:lnTo>
                <a:lnTo>
                  <a:pt x="443584" y="577984"/>
                </a:lnTo>
                <a:lnTo>
                  <a:pt x="446307" y="581604"/>
                </a:lnTo>
                <a:lnTo>
                  <a:pt x="448803" y="585223"/>
                </a:lnTo>
                <a:lnTo>
                  <a:pt x="450845" y="589069"/>
                </a:lnTo>
                <a:lnTo>
                  <a:pt x="452887" y="592915"/>
                </a:lnTo>
                <a:lnTo>
                  <a:pt x="454702" y="596760"/>
                </a:lnTo>
                <a:lnTo>
                  <a:pt x="456291" y="600832"/>
                </a:lnTo>
                <a:lnTo>
                  <a:pt x="457879" y="605130"/>
                </a:lnTo>
                <a:lnTo>
                  <a:pt x="459240" y="609429"/>
                </a:lnTo>
                <a:lnTo>
                  <a:pt x="460148" y="613727"/>
                </a:lnTo>
                <a:lnTo>
                  <a:pt x="461055" y="618251"/>
                </a:lnTo>
                <a:lnTo>
                  <a:pt x="461509" y="622549"/>
                </a:lnTo>
                <a:lnTo>
                  <a:pt x="461736" y="627300"/>
                </a:lnTo>
                <a:lnTo>
                  <a:pt x="461963" y="631824"/>
                </a:lnTo>
                <a:lnTo>
                  <a:pt x="461736" y="636575"/>
                </a:lnTo>
                <a:lnTo>
                  <a:pt x="461509" y="641099"/>
                </a:lnTo>
                <a:lnTo>
                  <a:pt x="461055" y="645624"/>
                </a:lnTo>
                <a:lnTo>
                  <a:pt x="460148" y="650148"/>
                </a:lnTo>
                <a:lnTo>
                  <a:pt x="459240" y="654446"/>
                </a:lnTo>
                <a:lnTo>
                  <a:pt x="457879" y="658518"/>
                </a:lnTo>
                <a:lnTo>
                  <a:pt x="456291" y="662816"/>
                </a:lnTo>
                <a:lnTo>
                  <a:pt x="454702" y="666888"/>
                </a:lnTo>
                <a:lnTo>
                  <a:pt x="452887" y="670960"/>
                </a:lnTo>
                <a:lnTo>
                  <a:pt x="450845" y="674806"/>
                </a:lnTo>
                <a:lnTo>
                  <a:pt x="448803" y="678652"/>
                </a:lnTo>
                <a:lnTo>
                  <a:pt x="446307" y="682271"/>
                </a:lnTo>
                <a:lnTo>
                  <a:pt x="443584" y="685664"/>
                </a:lnTo>
                <a:lnTo>
                  <a:pt x="441088" y="689284"/>
                </a:lnTo>
                <a:lnTo>
                  <a:pt x="438139" y="692451"/>
                </a:lnTo>
                <a:lnTo>
                  <a:pt x="434962" y="695618"/>
                </a:lnTo>
                <a:lnTo>
                  <a:pt x="432013" y="698559"/>
                </a:lnTo>
                <a:lnTo>
                  <a:pt x="428609" y="701500"/>
                </a:lnTo>
                <a:lnTo>
                  <a:pt x="425206" y="703988"/>
                </a:lnTo>
                <a:lnTo>
                  <a:pt x="421575" y="706703"/>
                </a:lnTo>
                <a:lnTo>
                  <a:pt x="417718" y="708965"/>
                </a:lnTo>
                <a:lnTo>
                  <a:pt x="414088" y="711227"/>
                </a:lnTo>
                <a:lnTo>
                  <a:pt x="409777" y="713489"/>
                </a:lnTo>
                <a:lnTo>
                  <a:pt x="405919" y="715299"/>
                </a:lnTo>
                <a:lnTo>
                  <a:pt x="401835" y="716883"/>
                </a:lnTo>
                <a:lnTo>
                  <a:pt x="397524" y="718014"/>
                </a:lnTo>
                <a:lnTo>
                  <a:pt x="393213" y="719371"/>
                </a:lnTo>
                <a:lnTo>
                  <a:pt x="388902" y="720502"/>
                </a:lnTo>
                <a:lnTo>
                  <a:pt x="384137" y="721181"/>
                </a:lnTo>
                <a:lnTo>
                  <a:pt x="379826" y="721633"/>
                </a:lnTo>
                <a:lnTo>
                  <a:pt x="375061" y="722312"/>
                </a:lnTo>
                <a:lnTo>
                  <a:pt x="370523" y="722312"/>
                </a:lnTo>
                <a:lnTo>
                  <a:pt x="91667" y="722312"/>
                </a:lnTo>
                <a:lnTo>
                  <a:pt x="86902" y="722312"/>
                </a:lnTo>
                <a:lnTo>
                  <a:pt x="82364" y="721633"/>
                </a:lnTo>
                <a:lnTo>
                  <a:pt x="77599" y="721181"/>
                </a:lnTo>
                <a:lnTo>
                  <a:pt x="73288" y="720502"/>
                </a:lnTo>
                <a:lnTo>
                  <a:pt x="68750" y="719371"/>
                </a:lnTo>
                <a:lnTo>
                  <a:pt x="64439" y="718014"/>
                </a:lnTo>
                <a:lnTo>
                  <a:pt x="60128" y="716883"/>
                </a:lnTo>
                <a:lnTo>
                  <a:pt x="56044" y="715299"/>
                </a:lnTo>
                <a:lnTo>
                  <a:pt x="51959" y="713489"/>
                </a:lnTo>
                <a:lnTo>
                  <a:pt x="48102" y="711227"/>
                </a:lnTo>
                <a:lnTo>
                  <a:pt x="44245" y="708965"/>
                </a:lnTo>
                <a:lnTo>
                  <a:pt x="40615" y="706703"/>
                </a:lnTo>
                <a:lnTo>
                  <a:pt x="36757" y="703988"/>
                </a:lnTo>
                <a:lnTo>
                  <a:pt x="33581" y="701500"/>
                </a:lnTo>
                <a:lnTo>
                  <a:pt x="30177" y="698559"/>
                </a:lnTo>
                <a:lnTo>
                  <a:pt x="26774" y="695618"/>
                </a:lnTo>
                <a:lnTo>
                  <a:pt x="23824" y="692451"/>
                </a:lnTo>
                <a:lnTo>
                  <a:pt x="21101" y="689284"/>
                </a:lnTo>
                <a:lnTo>
                  <a:pt x="18152" y="685664"/>
                </a:lnTo>
                <a:lnTo>
                  <a:pt x="15656" y="682271"/>
                </a:lnTo>
                <a:lnTo>
                  <a:pt x="13160" y="678652"/>
                </a:lnTo>
                <a:lnTo>
                  <a:pt x="11118" y="674806"/>
                </a:lnTo>
                <a:lnTo>
                  <a:pt x="9076" y="670960"/>
                </a:lnTo>
                <a:lnTo>
                  <a:pt x="7261" y="666888"/>
                </a:lnTo>
                <a:lnTo>
                  <a:pt x="5446" y="662816"/>
                </a:lnTo>
                <a:lnTo>
                  <a:pt x="4084" y="658518"/>
                </a:lnTo>
                <a:lnTo>
                  <a:pt x="2950" y="654446"/>
                </a:lnTo>
                <a:lnTo>
                  <a:pt x="1815" y="650148"/>
                </a:lnTo>
                <a:lnTo>
                  <a:pt x="1134" y="645624"/>
                </a:lnTo>
                <a:lnTo>
                  <a:pt x="454" y="641099"/>
                </a:lnTo>
                <a:lnTo>
                  <a:pt x="0" y="636575"/>
                </a:lnTo>
                <a:lnTo>
                  <a:pt x="0" y="631824"/>
                </a:lnTo>
                <a:lnTo>
                  <a:pt x="0" y="627300"/>
                </a:lnTo>
                <a:lnTo>
                  <a:pt x="454" y="622549"/>
                </a:lnTo>
                <a:lnTo>
                  <a:pt x="1134" y="618251"/>
                </a:lnTo>
                <a:lnTo>
                  <a:pt x="1815" y="613727"/>
                </a:lnTo>
                <a:lnTo>
                  <a:pt x="2950" y="609429"/>
                </a:lnTo>
                <a:lnTo>
                  <a:pt x="4084" y="605130"/>
                </a:lnTo>
                <a:lnTo>
                  <a:pt x="5446" y="600832"/>
                </a:lnTo>
                <a:lnTo>
                  <a:pt x="7261" y="596760"/>
                </a:lnTo>
                <a:lnTo>
                  <a:pt x="9076" y="592915"/>
                </a:lnTo>
                <a:lnTo>
                  <a:pt x="11118" y="589069"/>
                </a:lnTo>
                <a:lnTo>
                  <a:pt x="13160" y="585223"/>
                </a:lnTo>
                <a:lnTo>
                  <a:pt x="15656" y="581604"/>
                </a:lnTo>
                <a:lnTo>
                  <a:pt x="18152" y="577984"/>
                </a:lnTo>
                <a:lnTo>
                  <a:pt x="21101" y="574591"/>
                </a:lnTo>
                <a:lnTo>
                  <a:pt x="23824" y="571198"/>
                </a:lnTo>
                <a:lnTo>
                  <a:pt x="26774" y="568031"/>
                </a:lnTo>
                <a:lnTo>
                  <a:pt x="30177" y="564864"/>
                </a:lnTo>
                <a:lnTo>
                  <a:pt x="33581" y="562149"/>
                </a:lnTo>
                <a:lnTo>
                  <a:pt x="36757" y="559434"/>
                </a:lnTo>
                <a:lnTo>
                  <a:pt x="40615" y="556946"/>
                </a:lnTo>
                <a:lnTo>
                  <a:pt x="44245" y="554684"/>
                </a:lnTo>
                <a:lnTo>
                  <a:pt x="48102" y="552421"/>
                </a:lnTo>
                <a:lnTo>
                  <a:pt x="51959" y="550386"/>
                </a:lnTo>
                <a:lnTo>
                  <a:pt x="56044" y="548576"/>
                </a:lnTo>
                <a:lnTo>
                  <a:pt x="60128" y="546992"/>
                </a:lnTo>
                <a:lnTo>
                  <a:pt x="64439" y="545635"/>
                </a:lnTo>
                <a:lnTo>
                  <a:pt x="68750" y="544278"/>
                </a:lnTo>
                <a:lnTo>
                  <a:pt x="73288" y="543373"/>
                </a:lnTo>
                <a:lnTo>
                  <a:pt x="77599" y="542468"/>
                </a:lnTo>
                <a:lnTo>
                  <a:pt x="82364" y="542015"/>
                </a:lnTo>
                <a:lnTo>
                  <a:pt x="86902" y="541563"/>
                </a:lnTo>
                <a:lnTo>
                  <a:pt x="91667" y="541337"/>
                </a:lnTo>
                <a:close/>
                <a:moveTo>
                  <a:pt x="2282825" y="312737"/>
                </a:moveTo>
                <a:lnTo>
                  <a:pt x="2412173" y="372470"/>
                </a:lnTo>
                <a:lnTo>
                  <a:pt x="2422140" y="377674"/>
                </a:lnTo>
                <a:lnTo>
                  <a:pt x="2426897" y="380163"/>
                </a:lnTo>
                <a:lnTo>
                  <a:pt x="2431201" y="382878"/>
                </a:lnTo>
                <a:lnTo>
                  <a:pt x="2435732" y="385367"/>
                </a:lnTo>
                <a:lnTo>
                  <a:pt x="2439583" y="388308"/>
                </a:lnTo>
                <a:lnTo>
                  <a:pt x="2443434" y="391023"/>
                </a:lnTo>
                <a:lnTo>
                  <a:pt x="2447058" y="393964"/>
                </a:lnTo>
                <a:lnTo>
                  <a:pt x="2450456" y="396680"/>
                </a:lnTo>
                <a:lnTo>
                  <a:pt x="2453628" y="399621"/>
                </a:lnTo>
                <a:lnTo>
                  <a:pt x="2456799" y="402562"/>
                </a:lnTo>
                <a:lnTo>
                  <a:pt x="2459518" y="405504"/>
                </a:lnTo>
                <a:lnTo>
                  <a:pt x="2462236" y="408671"/>
                </a:lnTo>
                <a:lnTo>
                  <a:pt x="2464501" y="411839"/>
                </a:lnTo>
                <a:lnTo>
                  <a:pt x="2466766" y="415233"/>
                </a:lnTo>
                <a:lnTo>
                  <a:pt x="2468805" y="418174"/>
                </a:lnTo>
                <a:lnTo>
                  <a:pt x="2470617" y="421568"/>
                </a:lnTo>
                <a:lnTo>
                  <a:pt x="2472430" y="424962"/>
                </a:lnTo>
                <a:lnTo>
                  <a:pt x="2474015" y="428356"/>
                </a:lnTo>
                <a:lnTo>
                  <a:pt x="2475601" y="431750"/>
                </a:lnTo>
                <a:lnTo>
                  <a:pt x="2477866" y="438990"/>
                </a:lnTo>
                <a:lnTo>
                  <a:pt x="2479905" y="446231"/>
                </a:lnTo>
                <a:lnTo>
                  <a:pt x="2481264" y="453697"/>
                </a:lnTo>
                <a:lnTo>
                  <a:pt x="2482397" y="461390"/>
                </a:lnTo>
                <a:lnTo>
                  <a:pt x="2482850" y="469536"/>
                </a:lnTo>
                <a:lnTo>
                  <a:pt x="2482850" y="477455"/>
                </a:lnTo>
                <a:lnTo>
                  <a:pt x="2482850" y="694213"/>
                </a:lnTo>
                <a:lnTo>
                  <a:pt x="2482850" y="702584"/>
                </a:lnTo>
                <a:lnTo>
                  <a:pt x="2482397" y="710504"/>
                </a:lnTo>
                <a:lnTo>
                  <a:pt x="2481264" y="718423"/>
                </a:lnTo>
                <a:lnTo>
                  <a:pt x="2479905" y="725889"/>
                </a:lnTo>
                <a:lnTo>
                  <a:pt x="2477866" y="733130"/>
                </a:lnTo>
                <a:lnTo>
                  <a:pt x="2475601" y="740144"/>
                </a:lnTo>
                <a:lnTo>
                  <a:pt x="2474015" y="743311"/>
                </a:lnTo>
                <a:lnTo>
                  <a:pt x="2472430" y="746932"/>
                </a:lnTo>
                <a:lnTo>
                  <a:pt x="2470617" y="750326"/>
                </a:lnTo>
                <a:lnTo>
                  <a:pt x="2468805" y="753493"/>
                </a:lnTo>
                <a:lnTo>
                  <a:pt x="2466766" y="756887"/>
                </a:lnTo>
                <a:lnTo>
                  <a:pt x="2464501" y="760055"/>
                </a:lnTo>
                <a:lnTo>
                  <a:pt x="2462236" y="762996"/>
                </a:lnTo>
                <a:lnTo>
                  <a:pt x="2459518" y="766164"/>
                </a:lnTo>
                <a:lnTo>
                  <a:pt x="2456799" y="769331"/>
                </a:lnTo>
                <a:lnTo>
                  <a:pt x="2453628" y="772047"/>
                </a:lnTo>
                <a:lnTo>
                  <a:pt x="2450456" y="775214"/>
                </a:lnTo>
                <a:lnTo>
                  <a:pt x="2447058" y="778156"/>
                </a:lnTo>
                <a:lnTo>
                  <a:pt x="2443434" y="780871"/>
                </a:lnTo>
                <a:lnTo>
                  <a:pt x="2439583" y="783812"/>
                </a:lnTo>
                <a:lnTo>
                  <a:pt x="2435732" y="786301"/>
                </a:lnTo>
                <a:lnTo>
                  <a:pt x="2431201" y="789242"/>
                </a:lnTo>
                <a:lnTo>
                  <a:pt x="2426897" y="791731"/>
                </a:lnTo>
                <a:lnTo>
                  <a:pt x="2422140" y="794446"/>
                </a:lnTo>
                <a:lnTo>
                  <a:pt x="2412173" y="799198"/>
                </a:lnTo>
                <a:lnTo>
                  <a:pt x="2406963" y="801687"/>
                </a:lnTo>
                <a:lnTo>
                  <a:pt x="2282825" y="744216"/>
                </a:lnTo>
                <a:lnTo>
                  <a:pt x="2282825" y="312737"/>
                </a:lnTo>
                <a:close/>
                <a:moveTo>
                  <a:pt x="458964" y="22907"/>
                </a:moveTo>
                <a:lnTo>
                  <a:pt x="448307" y="23134"/>
                </a:lnTo>
                <a:lnTo>
                  <a:pt x="438104" y="24041"/>
                </a:lnTo>
                <a:lnTo>
                  <a:pt x="427674" y="25175"/>
                </a:lnTo>
                <a:lnTo>
                  <a:pt x="417471" y="26990"/>
                </a:lnTo>
                <a:lnTo>
                  <a:pt x="407722" y="29485"/>
                </a:lnTo>
                <a:lnTo>
                  <a:pt x="397745" y="32206"/>
                </a:lnTo>
                <a:lnTo>
                  <a:pt x="388222" y="35382"/>
                </a:lnTo>
                <a:lnTo>
                  <a:pt x="378926" y="39237"/>
                </a:lnTo>
                <a:lnTo>
                  <a:pt x="369857" y="43320"/>
                </a:lnTo>
                <a:lnTo>
                  <a:pt x="361014" y="47856"/>
                </a:lnTo>
                <a:lnTo>
                  <a:pt x="352171" y="52846"/>
                </a:lnTo>
                <a:lnTo>
                  <a:pt x="344009" y="58289"/>
                </a:lnTo>
                <a:lnTo>
                  <a:pt x="335847" y="63959"/>
                </a:lnTo>
                <a:lnTo>
                  <a:pt x="328138" y="70083"/>
                </a:lnTo>
                <a:lnTo>
                  <a:pt x="320655" y="76660"/>
                </a:lnTo>
                <a:lnTo>
                  <a:pt x="313626" y="83238"/>
                </a:lnTo>
                <a:lnTo>
                  <a:pt x="306598" y="90722"/>
                </a:lnTo>
                <a:lnTo>
                  <a:pt x="300022" y="98207"/>
                </a:lnTo>
                <a:lnTo>
                  <a:pt x="294127" y="105918"/>
                </a:lnTo>
                <a:lnTo>
                  <a:pt x="288232" y="113856"/>
                </a:lnTo>
                <a:lnTo>
                  <a:pt x="283017" y="122248"/>
                </a:lnTo>
                <a:lnTo>
                  <a:pt x="278029" y="130867"/>
                </a:lnTo>
                <a:lnTo>
                  <a:pt x="273494" y="139939"/>
                </a:lnTo>
                <a:lnTo>
                  <a:pt x="269186" y="149011"/>
                </a:lnTo>
                <a:lnTo>
                  <a:pt x="265559" y="158310"/>
                </a:lnTo>
                <a:lnTo>
                  <a:pt x="262158" y="167836"/>
                </a:lnTo>
                <a:lnTo>
                  <a:pt x="259664" y="177589"/>
                </a:lnTo>
                <a:lnTo>
                  <a:pt x="257396" y="187568"/>
                </a:lnTo>
                <a:lnTo>
                  <a:pt x="255582" y="197775"/>
                </a:lnTo>
                <a:lnTo>
                  <a:pt x="254222" y="207754"/>
                </a:lnTo>
                <a:lnTo>
                  <a:pt x="253542" y="218414"/>
                </a:lnTo>
                <a:lnTo>
                  <a:pt x="253088" y="229074"/>
                </a:lnTo>
                <a:lnTo>
                  <a:pt x="253088" y="495117"/>
                </a:lnTo>
                <a:lnTo>
                  <a:pt x="369630" y="495117"/>
                </a:lnTo>
                <a:lnTo>
                  <a:pt x="376659" y="495344"/>
                </a:lnTo>
                <a:lnTo>
                  <a:pt x="383461" y="496024"/>
                </a:lnTo>
                <a:lnTo>
                  <a:pt x="390263" y="496705"/>
                </a:lnTo>
                <a:lnTo>
                  <a:pt x="397065" y="498066"/>
                </a:lnTo>
                <a:lnTo>
                  <a:pt x="403867" y="499653"/>
                </a:lnTo>
                <a:lnTo>
                  <a:pt x="410216" y="501468"/>
                </a:lnTo>
                <a:lnTo>
                  <a:pt x="416791" y="503509"/>
                </a:lnTo>
                <a:lnTo>
                  <a:pt x="422913" y="505777"/>
                </a:lnTo>
                <a:lnTo>
                  <a:pt x="428808" y="508726"/>
                </a:lnTo>
                <a:lnTo>
                  <a:pt x="434930" y="511674"/>
                </a:lnTo>
                <a:lnTo>
                  <a:pt x="440598" y="514849"/>
                </a:lnTo>
                <a:lnTo>
                  <a:pt x="446266" y="518478"/>
                </a:lnTo>
                <a:lnTo>
                  <a:pt x="451481" y="522334"/>
                </a:lnTo>
                <a:lnTo>
                  <a:pt x="456923" y="526190"/>
                </a:lnTo>
                <a:lnTo>
                  <a:pt x="461911" y="530726"/>
                </a:lnTo>
                <a:lnTo>
                  <a:pt x="466446" y="535035"/>
                </a:lnTo>
                <a:lnTo>
                  <a:pt x="471207" y="539798"/>
                </a:lnTo>
                <a:lnTo>
                  <a:pt x="475289" y="545015"/>
                </a:lnTo>
                <a:lnTo>
                  <a:pt x="479370" y="549777"/>
                </a:lnTo>
                <a:lnTo>
                  <a:pt x="483451" y="555221"/>
                </a:lnTo>
                <a:lnTo>
                  <a:pt x="487079" y="560664"/>
                </a:lnTo>
                <a:lnTo>
                  <a:pt x="490026" y="566561"/>
                </a:lnTo>
                <a:lnTo>
                  <a:pt x="493201" y="572458"/>
                </a:lnTo>
                <a:lnTo>
                  <a:pt x="496148" y="578355"/>
                </a:lnTo>
                <a:lnTo>
                  <a:pt x="498416" y="584706"/>
                </a:lnTo>
                <a:lnTo>
                  <a:pt x="500683" y="591056"/>
                </a:lnTo>
                <a:lnTo>
                  <a:pt x="502497" y="597407"/>
                </a:lnTo>
                <a:lnTo>
                  <a:pt x="504084" y="603984"/>
                </a:lnTo>
                <a:lnTo>
                  <a:pt x="505218" y="610788"/>
                </a:lnTo>
                <a:lnTo>
                  <a:pt x="506125" y="617592"/>
                </a:lnTo>
                <a:lnTo>
                  <a:pt x="506578" y="624623"/>
                </a:lnTo>
                <a:lnTo>
                  <a:pt x="506578" y="631428"/>
                </a:lnTo>
                <a:lnTo>
                  <a:pt x="506578" y="638459"/>
                </a:lnTo>
                <a:lnTo>
                  <a:pt x="506125" y="645263"/>
                </a:lnTo>
                <a:lnTo>
                  <a:pt x="505218" y="652294"/>
                </a:lnTo>
                <a:lnTo>
                  <a:pt x="504084" y="659098"/>
                </a:lnTo>
                <a:lnTo>
                  <a:pt x="502497" y="665449"/>
                </a:lnTo>
                <a:lnTo>
                  <a:pt x="500683" y="672026"/>
                </a:lnTo>
                <a:lnTo>
                  <a:pt x="498416" y="678150"/>
                </a:lnTo>
                <a:lnTo>
                  <a:pt x="496148" y="684500"/>
                </a:lnTo>
                <a:lnTo>
                  <a:pt x="493201" y="690397"/>
                </a:lnTo>
                <a:lnTo>
                  <a:pt x="490026" y="696294"/>
                </a:lnTo>
                <a:lnTo>
                  <a:pt x="487079" y="701964"/>
                </a:lnTo>
                <a:lnTo>
                  <a:pt x="483451" y="707861"/>
                </a:lnTo>
                <a:lnTo>
                  <a:pt x="479370" y="712851"/>
                </a:lnTo>
                <a:lnTo>
                  <a:pt x="475289" y="718067"/>
                </a:lnTo>
                <a:lnTo>
                  <a:pt x="471207" y="723057"/>
                </a:lnTo>
                <a:lnTo>
                  <a:pt x="466446" y="727820"/>
                </a:lnTo>
                <a:lnTo>
                  <a:pt x="461911" y="732356"/>
                </a:lnTo>
                <a:lnTo>
                  <a:pt x="456923" y="736666"/>
                </a:lnTo>
                <a:lnTo>
                  <a:pt x="451481" y="740748"/>
                </a:lnTo>
                <a:lnTo>
                  <a:pt x="446266" y="744604"/>
                </a:lnTo>
                <a:lnTo>
                  <a:pt x="440598" y="748006"/>
                </a:lnTo>
                <a:lnTo>
                  <a:pt x="434930" y="751408"/>
                </a:lnTo>
                <a:lnTo>
                  <a:pt x="428808" y="754356"/>
                </a:lnTo>
                <a:lnTo>
                  <a:pt x="422913" y="757078"/>
                </a:lnTo>
                <a:lnTo>
                  <a:pt x="416791" y="759573"/>
                </a:lnTo>
                <a:lnTo>
                  <a:pt x="410216" y="761614"/>
                </a:lnTo>
                <a:lnTo>
                  <a:pt x="403867" y="763429"/>
                </a:lnTo>
                <a:lnTo>
                  <a:pt x="397065" y="765016"/>
                </a:lnTo>
                <a:lnTo>
                  <a:pt x="390263" y="766377"/>
                </a:lnTo>
                <a:lnTo>
                  <a:pt x="383461" y="767058"/>
                </a:lnTo>
                <a:lnTo>
                  <a:pt x="376659" y="767738"/>
                </a:lnTo>
                <a:lnTo>
                  <a:pt x="369630" y="767965"/>
                </a:lnTo>
                <a:lnTo>
                  <a:pt x="253088" y="767965"/>
                </a:lnTo>
                <a:lnTo>
                  <a:pt x="253088" y="1135844"/>
                </a:lnTo>
                <a:lnTo>
                  <a:pt x="369630" y="1135844"/>
                </a:lnTo>
                <a:lnTo>
                  <a:pt x="376659" y="1136071"/>
                </a:lnTo>
                <a:lnTo>
                  <a:pt x="383461" y="1136751"/>
                </a:lnTo>
                <a:lnTo>
                  <a:pt x="390263" y="1137659"/>
                </a:lnTo>
                <a:lnTo>
                  <a:pt x="397065" y="1138793"/>
                </a:lnTo>
                <a:lnTo>
                  <a:pt x="403867" y="1140380"/>
                </a:lnTo>
                <a:lnTo>
                  <a:pt x="410216" y="1142195"/>
                </a:lnTo>
                <a:lnTo>
                  <a:pt x="416791" y="1144236"/>
                </a:lnTo>
                <a:lnTo>
                  <a:pt x="422913" y="1146731"/>
                </a:lnTo>
                <a:lnTo>
                  <a:pt x="428808" y="1149452"/>
                </a:lnTo>
                <a:lnTo>
                  <a:pt x="434930" y="1152401"/>
                </a:lnTo>
                <a:lnTo>
                  <a:pt x="440598" y="1155803"/>
                </a:lnTo>
                <a:lnTo>
                  <a:pt x="446266" y="1159205"/>
                </a:lnTo>
                <a:lnTo>
                  <a:pt x="451481" y="1163061"/>
                </a:lnTo>
                <a:lnTo>
                  <a:pt x="456923" y="1167370"/>
                </a:lnTo>
                <a:lnTo>
                  <a:pt x="461911" y="1171453"/>
                </a:lnTo>
                <a:lnTo>
                  <a:pt x="466446" y="1175989"/>
                </a:lnTo>
                <a:lnTo>
                  <a:pt x="471207" y="1180752"/>
                </a:lnTo>
                <a:lnTo>
                  <a:pt x="475289" y="1185741"/>
                </a:lnTo>
                <a:lnTo>
                  <a:pt x="479370" y="1190958"/>
                </a:lnTo>
                <a:lnTo>
                  <a:pt x="483451" y="1196401"/>
                </a:lnTo>
                <a:lnTo>
                  <a:pt x="487079" y="1201845"/>
                </a:lnTo>
                <a:lnTo>
                  <a:pt x="490026" y="1207515"/>
                </a:lnTo>
                <a:lnTo>
                  <a:pt x="493201" y="1213412"/>
                </a:lnTo>
                <a:lnTo>
                  <a:pt x="496148" y="1219309"/>
                </a:lnTo>
                <a:lnTo>
                  <a:pt x="498416" y="1225659"/>
                </a:lnTo>
                <a:lnTo>
                  <a:pt x="500683" y="1231783"/>
                </a:lnTo>
                <a:lnTo>
                  <a:pt x="502497" y="1238360"/>
                </a:lnTo>
                <a:lnTo>
                  <a:pt x="504084" y="1245165"/>
                </a:lnTo>
                <a:lnTo>
                  <a:pt x="505218" y="1251742"/>
                </a:lnTo>
                <a:lnTo>
                  <a:pt x="506125" y="1258546"/>
                </a:lnTo>
                <a:lnTo>
                  <a:pt x="506578" y="1265350"/>
                </a:lnTo>
                <a:lnTo>
                  <a:pt x="506578" y="1272381"/>
                </a:lnTo>
                <a:lnTo>
                  <a:pt x="506578" y="1279639"/>
                </a:lnTo>
                <a:lnTo>
                  <a:pt x="506125" y="1286216"/>
                </a:lnTo>
                <a:lnTo>
                  <a:pt x="505218" y="1293021"/>
                </a:lnTo>
                <a:lnTo>
                  <a:pt x="504084" y="1299825"/>
                </a:lnTo>
                <a:lnTo>
                  <a:pt x="502497" y="1306629"/>
                </a:lnTo>
                <a:lnTo>
                  <a:pt x="500683" y="1312980"/>
                </a:lnTo>
                <a:lnTo>
                  <a:pt x="498416" y="1319330"/>
                </a:lnTo>
                <a:lnTo>
                  <a:pt x="496148" y="1325454"/>
                </a:lnTo>
                <a:lnTo>
                  <a:pt x="493201" y="1331351"/>
                </a:lnTo>
                <a:lnTo>
                  <a:pt x="490026" y="1337475"/>
                </a:lnTo>
                <a:lnTo>
                  <a:pt x="487079" y="1343145"/>
                </a:lnTo>
                <a:lnTo>
                  <a:pt x="483451" y="1348588"/>
                </a:lnTo>
                <a:lnTo>
                  <a:pt x="479370" y="1354031"/>
                </a:lnTo>
                <a:lnTo>
                  <a:pt x="475289" y="1359248"/>
                </a:lnTo>
                <a:lnTo>
                  <a:pt x="471207" y="1364011"/>
                </a:lnTo>
                <a:lnTo>
                  <a:pt x="466446" y="1368774"/>
                </a:lnTo>
                <a:lnTo>
                  <a:pt x="461911" y="1373537"/>
                </a:lnTo>
                <a:lnTo>
                  <a:pt x="456923" y="1377619"/>
                </a:lnTo>
                <a:lnTo>
                  <a:pt x="451481" y="1381702"/>
                </a:lnTo>
                <a:lnTo>
                  <a:pt x="446266" y="1385557"/>
                </a:lnTo>
                <a:lnTo>
                  <a:pt x="440598" y="1388960"/>
                </a:lnTo>
                <a:lnTo>
                  <a:pt x="434930" y="1392362"/>
                </a:lnTo>
                <a:lnTo>
                  <a:pt x="428808" y="1395537"/>
                </a:lnTo>
                <a:lnTo>
                  <a:pt x="422913" y="1398032"/>
                </a:lnTo>
                <a:lnTo>
                  <a:pt x="416791" y="1400300"/>
                </a:lnTo>
                <a:lnTo>
                  <a:pt x="410216" y="1402795"/>
                </a:lnTo>
                <a:lnTo>
                  <a:pt x="403867" y="1404609"/>
                </a:lnTo>
                <a:lnTo>
                  <a:pt x="397065" y="1406197"/>
                </a:lnTo>
                <a:lnTo>
                  <a:pt x="390263" y="1407104"/>
                </a:lnTo>
                <a:lnTo>
                  <a:pt x="383461" y="1408238"/>
                </a:lnTo>
                <a:lnTo>
                  <a:pt x="376659" y="1408692"/>
                </a:lnTo>
                <a:lnTo>
                  <a:pt x="369630" y="1408692"/>
                </a:lnTo>
                <a:lnTo>
                  <a:pt x="253088" y="1408692"/>
                </a:lnTo>
                <a:lnTo>
                  <a:pt x="253088" y="1777025"/>
                </a:lnTo>
                <a:lnTo>
                  <a:pt x="369630" y="1777025"/>
                </a:lnTo>
                <a:lnTo>
                  <a:pt x="376659" y="1777252"/>
                </a:lnTo>
                <a:lnTo>
                  <a:pt x="383461" y="1777705"/>
                </a:lnTo>
                <a:lnTo>
                  <a:pt x="390263" y="1778386"/>
                </a:lnTo>
                <a:lnTo>
                  <a:pt x="397065" y="1779747"/>
                </a:lnTo>
                <a:lnTo>
                  <a:pt x="403867" y="1781334"/>
                </a:lnTo>
                <a:lnTo>
                  <a:pt x="410216" y="1783149"/>
                </a:lnTo>
                <a:lnTo>
                  <a:pt x="416791" y="1785190"/>
                </a:lnTo>
                <a:lnTo>
                  <a:pt x="422913" y="1787912"/>
                </a:lnTo>
                <a:lnTo>
                  <a:pt x="428808" y="1790407"/>
                </a:lnTo>
                <a:lnTo>
                  <a:pt x="434930" y="1793582"/>
                </a:lnTo>
                <a:lnTo>
                  <a:pt x="440598" y="1796984"/>
                </a:lnTo>
                <a:lnTo>
                  <a:pt x="446266" y="1800159"/>
                </a:lnTo>
                <a:lnTo>
                  <a:pt x="451481" y="1804242"/>
                </a:lnTo>
                <a:lnTo>
                  <a:pt x="456923" y="1808324"/>
                </a:lnTo>
                <a:lnTo>
                  <a:pt x="461911" y="1812407"/>
                </a:lnTo>
                <a:lnTo>
                  <a:pt x="466446" y="1817170"/>
                </a:lnTo>
                <a:lnTo>
                  <a:pt x="471207" y="1821706"/>
                </a:lnTo>
                <a:lnTo>
                  <a:pt x="475289" y="1826695"/>
                </a:lnTo>
                <a:lnTo>
                  <a:pt x="479370" y="1831912"/>
                </a:lnTo>
                <a:lnTo>
                  <a:pt x="483451" y="1837129"/>
                </a:lnTo>
                <a:lnTo>
                  <a:pt x="487079" y="1842799"/>
                </a:lnTo>
                <a:lnTo>
                  <a:pt x="490026" y="1848469"/>
                </a:lnTo>
                <a:lnTo>
                  <a:pt x="493201" y="1854139"/>
                </a:lnTo>
                <a:lnTo>
                  <a:pt x="496148" y="1860490"/>
                </a:lnTo>
                <a:lnTo>
                  <a:pt x="498416" y="1866613"/>
                </a:lnTo>
                <a:lnTo>
                  <a:pt x="500683" y="1872964"/>
                </a:lnTo>
                <a:lnTo>
                  <a:pt x="502497" y="1879314"/>
                </a:lnTo>
                <a:lnTo>
                  <a:pt x="504084" y="1885892"/>
                </a:lnTo>
                <a:lnTo>
                  <a:pt x="505218" y="1892696"/>
                </a:lnTo>
                <a:lnTo>
                  <a:pt x="506125" y="1899273"/>
                </a:lnTo>
                <a:lnTo>
                  <a:pt x="506578" y="1906304"/>
                </a:lnTo>
                <a:lnTo>
                  <a:pt x="506578" y="1913335"/>
                </a:lnTo>
                <a:lnTo>
                  <a:pt x="506578" y="1920366"/>
                </a:lnTo>
                <a:lnTo>
                  <a:pt x="506125" y="1927397"/>
                </a:lnTo>
                <a:lnTo>
                  <a:pt x="505218" y="1933975"/>
                </a:lnTo>
                <a:lnTo>
                  <a:pt x="504084" y="1940779"/>
                </a:lnTo>
                <a:lnTo>
                  <a:pt x="502497" y="1947356"/>
                </a:lnTo>
                <a:lnTo>
                  <a:pt x="500683" y="1953707"/>
                </a:lnTo>
                <a:lnTo>
                  <a:pt x="498416" y="1960284"/>
                </a:lnTo>
                <a:lnTo>
                  <a:pt x="496148" y="1966408"/>
                </a:lnTo>
                <a:lnTo>
                  <a:pt x="493201" y="1972532"/>
                </a:lnTo>
                <a:lnTo>
                  <a:pt x="490026" y="1978429"/>
                </a:lnTo>
                <a:lnTo>
                  <a:pt x="487079" y="1984099"/>
                </a:lnTo>
                <a:lnTo>
                  <a:pt x="483451" y="1989542"/>
                </a:lnTo>
                <a:lnTo>
                  <a:pt x="479370" y="1994986"/>
                </a:lnTo>
                <a:lnTo>
                  <a:pt x="475289" y="1999975"/>
                </a:lnTo>
                <a:lnTo>
                  <a:pt x="471207" y="2004965"/>
                </a:lnTo>
                <a:lnTo>
                  <a:pt x="466446" y="2009728"/>
                </a:lnTo>
                <a:lnTo>
                  <a:pt x="461911" y="2014264"/>
                </a:lnTo>
                <a:lnTo>
                  <a:pt x="456923" y="2018573"/>
                </a:lnTo>
                <a:lnTo>
                  <a:pt x="451481" y="2022429"/>
                </a:lnTo>
                <a:lnTo>
                  <a:pt x="446266" y="2026285"/>
                </a:lnTo>
                <a:lnTo>
                  <a:pt x="440598" y="2029914"/>
                </a:lnTo>
                <a:lnTo>
                  <a:pt x="434930" y="2033089"/>
                </a:lnTo>
                <a:lnTo>
                  <a:pt x="428808" y="2036264"/>
                </a:lnTo>
                <a:lnTo>
                  <a:pt x="422913" y="2038759"/>
                </a:lnTo>
                <a:lnTo>
                  <a:pt x="416791" y="2041481"/>
                </a:lnTo>
                <a:lnTo>
                  <a:pt x="410216" y="2043522"/>
                </a:lnTo>
                <a:lnTo>
                  <a:pt x="403867" y="2045336"/>
                </a:lnTo>
                <a:lnTo>
                  <a:pt x="397065" y="2046924"/>
                </a:lnTo>
                <a:lnTo>
                  <a:pt x="390263" y="2048285"/>
                </a:lnTo>
                <a:lnTo>
                  <a:pt x="383461" y="2048965"/>
                </a:lnTo>
                <a:lnTo>
                  <a:pt x="376659" y="2049419"/>
                </a:lnTo>
                <a:lnTo>
                  <a:pt x="369630" y="2049646"/>
                </a:lnTo>
                <a:lnTo>
                  <a:pt x="253088" y="2049646"/>
                </a:lnTo>
                <a:lnTo>
                  <a:pt x="253088" y="2315689"/>
                </a:lnTo>
                <a:lnTo>
                  <a:pt x="253542" y="2326349"/>
                </a:lnTo>
                <a:lnTo>
                  <a:pt x="254222" y="2336782"/>
                </a:lnTo>
                <a:lnTo>
                  <a:pt x="255582" y="2347215"/>
                </a:lnTo>
                <a:lnTo>
                  <a:pt x="257396" y="2357195"/>
                </a:lnTo>
                <a:lnTo>
                  <a:pt x="259664" y="2367401"/>
                </a:lnTo>
                <a:lnTo>
                  <a:pt x="262158" y="2376927"/>
                </a:lnTo>
                <a:lnTo>
                  <a:pt x="265559" y="2386679"/>
                </a:lnTo>
                <a:lnTo>
                  <a:pt x="269186" y="2395978"/>
                </a:lnTo>
                <a:lnTo>
                  <a:pt x="273494" y="2405051"/>
                </a:lnTo>
                <a:lnTo>
                  <a:pt x="278029" y="2414123"/>
                </a:lnTo>
                <a:lnTo>
                  <a:pt x="283017" y="2422515"/>
                </a:lnTo>
                <a:lnTo>
                  <a:pt x="288232" y="2430907"/>
                </a:lnTo>
                <a:lnTo>
                  <a:pt x="294127" y="2439072"/>
                </a:lnTo>
                <a:lnTo>
                  <a:pt x="300022" y="2446783"/>
                </a:lnTo>
                <a:lnTo>
                  <a:pt x="306598" y="2454268"/>
                </a:lnTo>
                <a:lnTo>
                  <a:pt x="313626" y="2461525"/>
                </a:lnTo>
                <a:lnTo>
                  <a:pt x="320655" y="2468330"/>
                </a:lnTo>
                <a:lnTo>
                  <a:pt x="328138" y="2474680"/>
                </a:lnTo>
                <a:lnTo>
                  <a:pt x="335847" y="2481031"/>
                </a:lnTo>
                <a:lnTo>
                  <a:pt x="344009" y="2486701"/>
                </a:lnTo>
                <a:lnTo>
                  <a:pt x="352171" y="2492144"/>
                </a:lnTo>
                <a:lnTo>
                  <a:pt x="361014" y="2497134"/>
                </a:lnTo>
                <a:lnTo>
                  <a:pt x="369857" y="2501443"/>
                </a:lnTo>
                <a:lnTo>
                  <a:pt x="378926" y="2505526"/>
                </a:lnTo>
                <a:lnTo>
                  <a:pt x="388222" y="2509608"/>
                </a:lnTo>
                <a:lnTo>
                  <a:pt x="397745" y="2512557"/>
                </a:lnTo>
                <a:lnTo>
                  <a:pt x="407722" y="2515505"/>
                </a:lnTo>
                <a:lnTo>
                  <a:pt x="417471" y="2517773"/>
                </a:lnTo>
                <a:lnTo>
                  <a:pt x="427674" y="2519588"/>
                </a:lnTo>
                <a:lnTo>
                  <a:pt x="438104" y="2520948"/>
                </a:lnTo>
                <a:lnTo>
                  <a:pt x="448307" y="2521629"/>
                </a:lnTo>
                <a:lnTo>
                  <a:pt x="458964" y="2521856"/>
                </a:lnTo>
                <a:lnTo>
                  <a:pt x="2030011" y="2521856"/>
                </a:lnTo>
                <a:lnTo>
                  <a:pt x="2040667" y="2521629"/>
                </a:lnTo>
                <a:lnTo>
                  <a:pt x="2051324" y="2520948"/>
                </a:lnTo>
                <a:lnTo>
                  <a:pt x="2061527" y="2519588"/>
                </a:lnTo>
                <a:lnTo>
                  <a:pt x="2071503" y="2517773"/>
                </a:lnTo>
                <a:lnTo>
                  <a:pt x="2081706" y="2515505"/>
                </a:lnTo>
                <a:lnTo>
                  <a:pt x="2091456" y="2512557"/>
                </a:lnTo>
                <a:lnTo>
                  <a:pt x="2100752" y="2509608"/>
                </a:lnTo>
                <a:lnTo>
                  <a:pt x="2110502" y="2505526"/>
                </a:lnTo>
                <a:lnTo>
                  <a:pt x="2119571" y="2501443"/>
                </a:lnTo>
                <a:lnTo>
                  <a:pt x="2128187" y="2497134"/>
                </a:lnTo>
                <a:lnTo>
                  <a:pt x="2136803" y="2492144"/>
                </a:lnTo>
                <a:lnTo>
                  <a:pt x="2145192" y="2486701"/>
                </a:lnTo>
                <a:lnTo>
                  <a:pt x="2153354" y="2481031"/>
                </a:lnTo>
                <a:lnTo>
                  <a:pt x="2161290" y="2474680"/>
                </a:lnTo>
                <a:lnTo>
                  <a:pt x="2168546" y="2468330"/>
                </a:lnTo>
                <a:lnTo>
                  <a:pt x="2175801" y="2461525"/>
                </a:lnTo>
                <a:lnTo>
                  <a:pt x="2182376" y="2454268"/>
                </a:lnTo>
                <a:lnTo>
                  <a:pt x="2188952" y="2446783"/>
                </a:lnTo>
                <a:lnTo>
                  <a:pt x="2195074" y="2439072"/>
                </a:lnTo>
                <a:lnTo>
                  <a:pt x="2200969" y="2430907"/>
                </a:lnTo>
                <a:lnTo>
                  <a:pt x="2206410" y="2422515"/>
                </a:lnTo>
                <a:lnTo>
                  <a:pt x="2211172" y="2414123"/>
                </a:lnTo>
                <a:lnTo>
                  <a:pt x="2215933" y="2405051"/>
                </a:lnTo>
                <a:lnTo>
                  <a:pt x="2219788" y="2395978"/>
                </a:lnTo>
                <a:lnTo>
                  <a:pt x="2223642" y="2386679"/>
                </a:lnTo>
                <a:lnTo>
                  <a:pt x="2226817" y="2376927"/>
                </a:lnTo>
                <a:lnTo>
                  <a:pt x="2229538" y="2367401"/>
                </a:lnTo>
                <a:lnTo>
                  <a:pt x="2232032" y="2357195"/>
                </a:lnTo>
                <a:lnTo>
                  <a:pt x="2233845" y="2347215"/>
                </a:lnTo>
                <a:lnTo>
                  <a:pt x="2235206" y="2336782"/>
                </a:lnTo>
                <a:lnTo>
                  <a:pt x="2235886" y="2326349"/>
                </a:lnTo>
                <a:lnTo>
                  <a:pt x="2236113" y="2315689"/>
                </a:lnTo>
                <a:lnTo>
                  <a:pt x="2236113" y="229074"/>
                </a:lnTo>
                <a:lnTo>
                  <a:pt x="2235886" y="218414"/>
                </a:lnTo>
                <a:lnTo>
                  <a:pt x="2235206" y="207754"/>
                </a:lnTo>
                <a:lnTo>
                  <a:pt x="2233845" y="197775"/>
                </a:lnTo>
                <a:lnTo>
                  <a:pt x="2232032" y="187568"/>
                </a:lnTo>
                <a:lnTo>
                  <a:pt x="2229538" y="177589"/>
                </a:lnTo>
                <a:lnTo>
                  <a:pt x="2226817" y="167836"/>
                </a:lnTo>
                <a:lnTo>
                  <a:pt x="2223642" y="158310"/>
                </a:lnTo>
                <a:lnTo>
                  <a:pt x="2219788" y="149011"/>
                </a:lnTo>
                <a:lnTo>
                  <a:pt x="2215933" y="139939"/>
                </a:lnTo>
                <a:lnTo>
                  <a:pt x="2211172" y="130867"/>
                </a:lnTo>
                <a:lnTo>
                  <a:pt x="2206410" y="122248"/>
                </a:lnTo>
                <a:lnTo>
                  <a:pt x="2200969" y="113856"/>
                </a:lnTo>
                <a:lnTo>
                  <a:pt x="2195074" y="105918"/>
                </a:lnTo>
                <a:lnTo>
                  <a:pt x="2188952" y="98207"/>
                </a:lnTo>
                <a:lnTo>
                  <a:pt x="2182376" y="90722"/>
                </a:lnTo>
                <a:lnTo>
                  <a:pt x="2175801" y="83238"/>
                </a:lnTo>
                <a:lnTo>
                  <a:pt x="2168546" y="76660"/>
                </a:lnTo>
                <a:lnTo>
                  <a:pt x="2161290" y="70083"/>
                </a:lnTo>
                <a:lnTo>
                  <a:pt x="2153354" y="63959"/>
                </a:lnTo>
                <a:lnTo>
                  <a:pt x="2145192" y="58289"/>
                </a:lnTo>
                <a:lnTo>
                  <a:pt x="2136803" y="52846"/>
                </a:lnTo>
                <a:lnTo>
                  <a:pt x="2128187" y="47856"/>
                </a:lnTo>
                <a:lnTo>
                  <a:pt x="2119571" y="43320"/>
                </a:lnTo>
                <a:lnTo>
                  <a:pt x="2110502" y="39237"/>
                </a:lnTo>
                <a:lnTo>
                  <a:pt x="2100752" y="35382"/>
                </a:lnTo>
                <a:lnTo>
                  <a:pt x="2091456" y="32206"/>
                </a:lnTo>
                <a:lnTo>
                  <a:pt x="2081706" y="29485"/>
                </a:lnTo>
                <a:lnTo>
                  <a:pt x="2071503" y="26990"/>
                </a:lnTo>
                <a:lnTo>
                  <a:pt x="2061527" y="25175"/>
                </a:lnTo>
                <a:lnTo>
                  <a:pt x="2051324" y="24041"/>
                </a:lnTo>
                <a:lnTo>
                  <a:pt x="2040667" y="23134"/>
                </a:lnTo>
                <a:lnTo>
                  <a:pt x="2030011" y="22907"/>
                </a:lnTo>
                <a:lnTo>
                  <a:pt x="458964" y="22907"/>
                </a:lnTo>
                <a:close/>
                <a:moveTo>
                  <a:pt x="458964" y="0"/>
                </a:moveTo>
                <a:lnTo>
                  <a:pt x="2030011" y="0"/>
                </a:lnTo>
                <a:lnTo>
                  <a:pt x="2042028" y="453"/>
                </a:lnTo>
                <a:lnTo>
                  <a:pt x="2053364" y="1134"/>
                </a:lnTo>
                <a:lnTo>
                  <a:pt x="2064701" y="2722"/>
                </a:lnTo>
                <a:lnTo>
                  <a:pt x="2076265" y="4763"/>
                </a:lnTo>
                <a:lnTo>
                  <a:pt x="2087148" y="7258"/>
                </a:lnTo>
                <a:lnTo>
                  <a:pt x="2098031" y="10433"/>
                </a:lnTo>
                <a:lnTo>
                  <a:pt x="2108688" y="14062"/>
                </a:lnTo>
                <a:lnTo>
                  <a:pt x="2118891" y="18371"/>
                </a:lnTo>
                <a:lnTo>
                  <a:pt x="2129094" y="22680"/>
                </a:lnTo>
                <a:lnTo>
                  <a:pt x="2138843" y="27897"/>
                </a:lnTo>
                <a:lnTo>
                  <a:pt x="2148593" y="33340"/>
                </a:lnTo>
                <a:lnTo>
                  <a:pt x="2157889" y="39237"/>
                </a:lnTo>
                <a:lnTo>
                  <a:pt x="2166959" y="45815"/>
                </a:lnTo>
                <a:lnTo>
                  <a:pt x="2175574" y="52392"/>
                </a:lnTo>
                <a:lnTo>
                  <a:pt x="2183737" y="59650"/>
                </a:lnTo>
                <a:lnTo>
                  <a:pt x="2191899" y="67361"/>
                </a:lnTo>
                <a:lnTo>
                  <a:pt x="2199382" y="75299"/>
                </a:lnTo>
                <a:lnTo>
                  <a:pt x="2206637" y="83691"/>
                </a:lnTo>
                <a:lnTo>
                  <a:pt x="2213212" y="92083"/>
                </a:lnTo>
                <a:lnTo>
                  <a:pt x="2219788" y="101155"/>
                </a:lnTo>
                <a:lnTo>
                  <a:pt x="2225683" y="110681"/>
                </a:lnTo>
                <a:lnTo>
                  <a:pt x="2231125" y="120207"/>
                </a:lnTo>
                <a:lnTo>
                  <a:pt x="2236340" y="129960"/>
                </a:lnTo>
                <a:lnTo>
                  <a:pt x="2241101" y="140166"/>
                </a:lnTo>
                <a:lnTo>
                  <a:pt x="2244955" y="150599"/>
                </a:lnTo>
                <a:lnTo>
                  <a:pt x="2248583" y="161032"/>
                </a:lnTo>
                <a:lnTo>
                  <a:pt x="2251758" y="172145"/>
                </a:lnTo>
                <a:lnTo>
                  <a:pt x="2254252" y="183032"/>
                </a:lnTo>
                <a:lnTo>
                  <a:pt x="2256292" y="194372"/>
                </a:lnTo>
                <a:lnTo>
                  <a:pt x="2257879" y="205713"/>
                </a:lnTo>
                <a:lnTo>
                  <a:pt x="2258786" y="217053"/>
                </a:lnTo>
                <a:lnTo>
                  <a:pt x="2259013" y="229074"/>
                </a:lnTo>
                <a:lnTo>
                  <a:pt x="2259013" y="2315689"/>
                </a:lnTo>
                <a:lnTo>
                  <a:pt x="2258786" y="2327483"/>
                </a:lnTo>
                <a:lnTo>
                  <a:pt x="2257879" y="2339050"/>
                </a:lnTo>
                <a:lnTo>
                  <a:pt x="2256292" y="2350617"/>
                </a:lnTo>
                <a:lnTo>
                  <a:pt x="2254252" y="2361958"/>
                </a:lnTo>
                <a:lnTo>
                  <a:pt x="2251758" y="2372844"/>
                </a:lnTo>
                <a:lnTo>
                  <a:pt x="2248583" y="2383731"/>
                </a:lnTo>
                <a:lnTo>
                  <a:pt x="2244955" y="2394391"/>
                </a:lnTo>
                <a:lnTo>
                  <a:pt x="2241101" y="2404824"/>
                </a:lnTo>
                <a:lnTo>
                  <a:pt x="2236340" y="2414803"/>
                </a:lnTo>
                <a:lnTo>
                  <a:pt x="2231125" y="2424783"/>
                </a:lnTo>
                <a:lnTo>
                  <a:pt x="2225683" y="2434309"/>
                </a:lnTo>
                <a:lnTo>
                  <a:pt x="2219788" y="2443608"/>
                </a:lnTo>
                <a:lnTo>
                  <a:pt x="2213212" y="2452680"/>
                </a:lnTo>
                <a:lnTo>
                  <a:pt x="2206637" y="2461299"/>
                </a:lnTo>
                <a:lnTo>
                  <a:pt x="2199382" y="2469464"/>
                </a:lnTo>
                <a:lnTo>
                  <a:pt x="2191899" y="2477629"/>
                </a:lnTo>
                <a:lnTo>
                  <a:pt x="2183737" y="2485113"/>
                </a:lnTo>
                <a:lnTo>
                  <a:pt x="2175574" y="2492371"/>
                </a:lnTo>
                <a:lnTo>
                  <a:pt x="2166959" y="2499175"/>
                </a:lnTo>
                <a:lnTo>
                  <a:pt x="2157889" y="2505526"/>
                </a:lnTo>
                <a:lnTo>
                  <a:pt x="2148593" y="2511649"/>
                </a:lnTo>
                <a:lnTo>
                  <a:pt x="2138843" y="2517093"/>
                </a:lnTo>
                <a:lnTo>
                  <a:pt x="2129094" y="2522309"/>
                </a:lnTo>
                <a:lnTo>
                  <a:pt x="2118891" y="2526619"/>
                </a:lnTo>
                <a:lnTo>
                  <a:pt x="2108688" y="2530701"/>
                </a:lnTo>
                <a:lnTo>
                  <a:pt x="2098031" y="2534330"/>
                </a:lnTo>
                <a:lnTo>
                  <a:pt x="2087148" y="2537505"/>
                </a:lnTo>
                <a:lnTo>
                  <a:pt x="2076265" y="2540000"/>
                </a:lnTo>
                <a:lnTo>
                  <a:pt x="2064701" y="2542268"/>
                </a:lnTo>
                <a:lnTo>
                  <a:pt x="2053364" y="2543402"/>
                </a:lnTo>
                <a:lnTo>
                  <a:pt x="2042028" y="2544536"/>
                </a:lnTo>
                <a:lnTo>
                  <a:pt x="2030011" y="2544763"/>
                </a:lnTo>
                <a:lnTo>
                  <a:pt x="458964" y="2544763"/>
                </a:lnTo>
                <a:lnTo>
                  <a:pt x="447400" y="2544536"/>
                </a:lnTo>
                <a:lnTo>
                  <a:pt x="435610" y="2543402"/>
                </a:lnTo>
                <a:lnTo>
                  <a:pt x="424273" y="2542268"/>
                </a:lnTo>
                <a:lnTo>
                  <a:pt x="413163" y="2540000"/>
                </a:lnTo>
                <a:lnTo>
                  <a:pt x="402053" y="2537505"/>
                </a:lnTo>
                <a:lnTo>
                  <a:pt x="391170" y="2534330"/>
                </a:lnTo>
                <a:lnTo>
                  <a:pt x="380513" y="2530701"/>
                </a:lnTo>
                <a:lnTo>
                  <a:pt x="370084" y="2526619"/>
                </a:lnTo>
                <a:lnTo>
                  <a:pt x="359880" y="2522309"/>
                </a:lnTo>
                <a:lnTo>
                  <a:pt x="350131" y="2517093"/>
                </a:lnTo>
                <a:lnTo>
                  <a:pt x="340608" y="2511649"/>
                </a:lnTo>
                <a:lnTo>
                  <a:pt x="331085" y="2505526"/>
                </a:lnTo>
                <a:lnTo>
                  <a:pt x="322469" y="2499175"/>
                </a:lnTo>
                <a:lnTo>
                  <a:pt x="313626" y="2492371"/>
                </a:lnTo>
                <a:lnTo>
                  <a:pt x="305237" y="2485113"/>
                </a:lnTo>
                <a:lnTo>
                  <a:pt x="297528" y="2477629"/>
                </a:lnTo>
                <a:lnTo>
                  <a:pt x="289819" y="2469464"/>
                </a:lnTo>
                <a:lnTo>
                  <a:pt x="282564" y="2461299"/>
                </a:lnTo>
                <a:lnTo>
                  <a:pt x="275762" y="2452680"/>
                </a:lnTo>
                <a:lnTo>
                  <a:pt x="269413" y="2443608"/>
                </a:lnTo>
                <a:lnTo>
                  <a:pt x="263518" y="2434309"/>
                </a:lnTo>
                <a:lnTo>
                  <a:pt x="257850" y="2424783"/>
                </a:lnTo>
                <a:lnTo>
                  <a:pt x="252862" y="2414803"/>
                </a:lnTo>
                <a:lnTo>
                  <a:pt x="248327" y="2404824"/>
                </a:lnTo>
                <a:lnTo>
                  <a:pt x="244019" y="2394391"/>
                </a:lnTo>
                <a:lnTo>
                  <a:pt x="240391" y="2383731"/>
                </a:lnTo>
                <a:lnTo>
                  <a:pt x="237444" y="2372844"/>
                </a:lnTo>
                <a:lnTo>
                  <a:pt x="234723" y="2361958"/>
                </a:lnTo>
                <a:lnTo>
                  <a:pt x="232682" y="2350617"/>
                </a:lnTo>
                <a:lnTo>
                  <a:pt x="231322" y="2339050"/>
                </a:lnTo>
                <a:lnTo>
                  <a:pt x="230415" y="2327483"/>
                </a:lnTo>
                <a:lnTo>
                  <a:pt x="230188" y="2315689"/>
                </a:lnTo>
                <a:lnTo>
                  <a:pt x="230188" y="2026965"/>
                </a:lnTo>
                <a:lnTo>
                  <a:pt x="369630" y="2026965"/>
                </a:lnTo>
                <a:lnTo>
                  <a:pt x="375298" y="2026738"/>
                </a:lnTo>
                <a:lnTo>
                  <a:pt x="381194" y="2026285"/>
                </a:lnTo>
                <a:lnTo>
                  <a:pt x="386862" y="2025604"/>
                </a:lnTo>
                <a:lnTo>
                  <a:pt x="392530" y="2024470"/>
                </a:lnTo>
                <a:lnTo>
                  <a:pt x="397972" y="2023336"/>
                </a:lnTo>
                <a:lnTo>
                  <a:pt x="403414" y="2021749"/>
                </a:lnTo>
                <a:lnTo>
                  <a:pt x="408628" y="2019934"/>
                </a:lnTo>
                <a:lnTo>
                  <a:pt x="413843" y="2017893"/>
                </a:lnTo>
                <a:lnTo>
                  <a:pt x="419058" y="2015852"/>
                </a:lnTo>
                <a:lnTo>
                  <a:pt x="424046" y="2013130"/>
                </a:lnTo>
                <a:lnTo>
                  <a:pt x="428581" y="2010408"/>
                </a:lnTo>
                <a:lnTo>
                  <a:pt x="433343" y="2007460"/>
                </a:lnTo>
                <a:lnTo>
                  <a:pt x="438104" y="2004285"/>
                </a:lnTo>
                <a:lnTo>
                  <a:pt x="442185" y="2000882"/>
                </a:lnTo>
                <a:lnTo>
                  <a:pt x="446266" y="1997254"/>
                </a:lnTo>
                <a:lnTo>
                  <a:pt x="450348" y="1993398"/>
                </a:lnTo>
                <a:lnTo>
                  <a:pt x="453975" y="1989542"/>
                </a:lnTo>
                <a:lnTo>
                  <a:pt x="457603" y="1985460"/>
                </a:lnTo>
                <a:lnTo>
                  <a:pt x="461004" y="1981377"/>
                </a:lnTo>
                <a:lnTo>
                  <a:pt x="464405" y="1976841"/>
                </a:lnTo>
                <a:lnTo>
                  <a:pt x="467353" y="1972305"/>
                </a:lnTo>
                <a:lnTo>
                  <a:pt x="470074" y="1967315"/>
                </a:lnTo>
                <a:lnTo>
                  <a:pt x="472794" y="1962552"/>
                </a:lnTo>
                <a:lnTo>
                  <a:pt x="474835" y="1957336"/>
                </a:lnTo>
                <a:lnTo>
                  <a:pt x="476876" y="1952119"/>
                </a:lnTo>
                <a:lnTo>
                  <a:pt x="478690" y="1947129"/>
                </a:lnTo>
                <a:lnTo>
                  <a:pt x="480277" y="1941686"/>
                </a:lnTo>
                <a:lnTo>
                  <a:pt x="481637" y="1936243"/>
                </a:lnTo>
                <a:lnTo>
                  <a:pt x="482544" y="1930799"/>
                </a:lnTo>
                <a:lnTo>
                  <a:pt x="483451" y="1924902"/>
                </a:lnTo>
                <a:lnTo>
                  <a:pt x="483904" y="1919232"/>
                </a:lnTo>
                <a:lnTo>
                  <a:pt x="483904" y="1913335"/>
                </a:lnTo>
                <a:lnTo>
                  <a:pt x="483904" y="1907665"/>
                </a:lnTo>
                <a:lnTo>
                  <a:pt x="483451" y="1901768"/>
                </a:lnTo>
                <a:lnTo>
                  <a:pt x="482544" y="1896325"/>
                </a:lnTo>
                <a:lnTo>
                  <a:pt x="481637" y="1890428"/>
                </a:lnTo>
                <a:lnTo>
                  <a:pt x="480277" y="1884985"/>
                </a:lnTo>
                <a:lnTo>
                  <a:pt x="478690" y="1879541"/>
                </a:lnTo>
                <a:lnTo>
                  <a:pt x="476876" y="1874325"/>
                </a:lnTo>
                <a:lnTo>
                  <a:pt x="474835" y="1869335"/>
                </a:lnTo>
                <a:lnTo>
                  <a:pt x="472794" y="1864345"/>
                </a:lnTo>
                <a:lnTo>
                  <a:pt x="470074" y="1859356"/>
                </a:lnTo>
                <a:lnTo>
                  <a:pt x="467353" y="1854366"/>
                </a:lnTo>
                <a:lnTo>
                  <a:pt x="464405" y="1850056"/>
                </a:lnTo>
                <a:lnTo>
                  <a:pt x="461004" y="1845747"/>
                </a:lnTo>
                <a:lnTo>
                  <a:pt x="457603" y="1841211"/>
                </a:lnTo>
                <a:lnTo>
                  <a:pt x="453975" y="1837129"/>
                </a:lnTo>
                <a:lnTo>
                  <a:pt x="450348" y="1833273"/>
                </a:lnTo>
                <a:lnTo>
                  <a:pt x="446266" y="1829417"/>
                </a:lnTo>
                <a:lnTo>
                  <a:pt x="442185" y="1826015"/>
                </a:lnTo>
                <a:lnTo>
                  <a:pt x="438104" y="1822613"/>
                </a:lnTo>
                <a:lnTo>
                  <a:pt x="433343" y="1819211"/>
                </a:lnTo>
                <a:lnTo>
                  <a:pt x="428581" y="1816262"/>
                </a:lnTo>
                <a:lnTo>
                  <a:pt x="424046" y="1813541"/>
                </a:lnTo>
                <a:lnTo>
                  <a:pt x="419058" y="1811273"/>
                </a:lnTo>
                <a:lnTo>
                  <a:pt x="413843" y="1808778"/>
                </a:lnTo>
                <a:lnTo>
                  <a:pt x="408628" y="1806737"/>
                </a:lnTo>
                <a:lnTo>
                  <a:pt x="403414" y="1804922"/>
                </a:lnTo>
                <a:lnTo>
                  <a:pt x="397972" y="1803334"/>
                </a:lnTo>
                <a:lnTo>
                  <a:pt x="392530" y="1801974"/>
                </a:lnTo>
                <a:lnTo>
                  <a:pt x="386862" y="1801293"/>
                </a:lnTo>
                <a:lnTo>
                  <a:pt x="381194" y="1800613"/>
                </a:lnTo>
                <a:lnTo>
                  <a:pt x="375298" y="1799932"/>
                </a:lnTo>
                <a:lnTo>
                  <a:pt x="369630" y="1799932"/>
                </a:lnTo>
                <a:lnTo>
                  <a:pt x="230188" y="1799932"/>
                </a:lnTo>
                <a:lnTo>
                  <a:pt x="230188" y="1385784"/>
                </a:lnTo>
                <a:lnTo>
                  <a:pt x="369630" y="1385784"/>
                </a:lnTo>
                <a:lnTo>
                  <a:pt x="375298" y="1385557"/>
                </a:lnTo>
                <a:lnTo>
                  <a:pt x="381194" y="1385331"/>
                </a:lnTo>
                <a:lnTo>
                  <a:pt x="386862" y="1384650"/>
                </a:lnTo>
                <a:lnTo>
                  <a:pt x="392530" y="1383516"/>
                </a:lnTo>
                <a:lnTo>
                  <a:pt x="397972" y="1382155"/>
                </a:lnTo>
                <a:lnTo>
                  <a:pt x="403414" y="1380795"/>
                </a:lnTo>
                <a:lnTo>
                  <a:pt x="408628" y="1378980"/>
                </a:lnTo>
                <a:lnTo>
                  <a:pt x="413843" y="1376712"/>
                </a:lnTo>
                <a:lnTo>
                  <a:pt x="419058" y="1374671"/>
                </a:lnTo>
                <a:lnTo>
                  <a:pt x="424046" y="1372176"/>
                </a:lnTo>
                <a:lnTo>
                  <a:pt x="428581" y="1369227"/>
                </a:lnTo>
                <a:lnTo>
                  <a:pt x="433343" y="1366506"/>
                </a:lnTo>
                <a:lnTo>
                  <a:pt x="438104" y="1363331"/>
                </a:lnTo>
                <a:lnTo>
                  <a:pt x="442185" y="1359928"/>
                </a:lnTo>
                <a:lnTo>
                  <a:pt x="446266" y="1356300"/>
                </a:lnTo>
                <a:lnTo>
                  <a:pt x="450348" y="1352671"/>
                </a:lnTo>
                <a:lnTo>
                  <a:pt x="453975" y="1348588"/>
                </a:lnTo>
                <a:lnTo>
                  <a:pt x="457603" y="1344732"/>
                </a:lnTo>
                <a:lnTo>
                  <a:pt x="461004" y="1340196"/>
                </a:lnTo>
                <a:lnTo>
                  <a:pt x="464405" y="1335887"/>
                </a:lnTo>
                <a:lnTo>
                  <a:pt x="467353" y="1331124"/>
                </a:lnTo>
                <a:lnTo>
                  <a:pt x="470074" y="1326588"/>
                </a:lnTo>
                <a:lnTo>
                  <a:pt x="472794" y="1321598"/>
                </a:lnTo>
                <a:lnTo>
                  <a:pt x="474835" y="1316608"/>
                </a:lnTo>
                <a:lnTo>
                  <a:pt x="476876" y="1311392"/>
                </a:lnTo>
                <a:lnTo>
                  <a:pt x="478690" y="1305949"/>
                </a:lnTo>
                <a:lnTo>
                  <a:pt x="480277" y="1300732"/>
                </a:lnTo>
                <a:lnTo>
                  <a:pt x="481637" y="1295289"/>
                </a:lnTo>
                <a:lnTo>
                  <a:pt x="482544" y="1289619"/>
                </a:lnTo>
                <a:lnTo>
                  <a:pt x="483451" y="1283948"/>
                </a:lnTo>
                <a:lnTo>
                  <a:pt x="483904" y="1278278"/>
                </a:lnTo>
                <a:lnTo>
                  <a:pt x="483904" y="1272381"/>
                </a:lnTo>
                <a:lnTo>
                  <a:pt x="483904" y="1266711"/>
                </a:lnTo>
                <a:lnTo>
                  <a:pt x="483451" y="1260814"/>
                </a:lnTo>
                <a:lnTo>
                  <a:pt x="482544" y="1255144"/>
                </a:lnTo>
                <a:lnTo>
                  <a:pt x="481637" y="1249474"/>
                </a:lnTo>
                <a:lnTo>
                  <a:pt x="480277" y="1244031"/>
                </a:lnTo>
                <a:lnTo>
                  <a:pt x="478690" y="1238814"/>
                </a:lnTo>
                <a:lnTo>
                  <a:pt x="476876" y="1233371"/>
                </a:lnTo>
                <a:lnTo>
                  <a:pt x="474835" y="1228154"/>
                </a:lnTo>
                <a:lnTo>
                  <a:pt x="472794" y="1223391"/>
                </a:lnTo>
                <a:lnTo>
                  <a:pt x="470074" y="1218401"/>
                </a:lnTo>
                <a:lnTo>
                  <a:pt x="467353" y="1213639"/>
                </a:lnTo>
                <a:lnTo>
                  <a:pt x="464405" y="1209102"/>
                </a:lnTo>
                <a:lnTo>
                  <a:pt x="461004" y="1204566"/>
                </a:lnTo>
                <a:lnTo>
                  <a:pt x="457603" y="1200257"/>
                </a:lnTo>
                <a:lnTo>
                  <a:pt x="453975" y="1196175"/>
                </a:lnTo>
                <a:lnTo>
                  <a:pt x="450348" y="1192092"/>
                </a:lnTo>
                <a:lnTo>
                  <a:pt x="446266" y="1188463"/>
                </a:lnTo>
                <a:lnTo>
                  <a:pt x="442185" y="1184834"/>
                </a:lnTo>
                <a:lnTo>
                  <a:pt x="438104" y="1181659"/>
                </a:lnTo>
                <a:lnTo>
                  <a:pt x="433343" y="1178484"/>
                </a:lnTo>
                <a:lnTo>
                  <a:pt x="428581" y="1175308"/>
                </a:lnTo>
                <a:lnTo>
                  <a:pt x="424046" y="1172813"/>
                </a:lnTo>
                <a:lnTo>
                  <a:pt x="419058" y="1170092"/>
                </a:lnTo>
                <a:lnTo>
                  <a:pt x="413843" y="1167824"/>
                </a:lnTo>
                <a:lnTo>
                  <a:pt x="408628" y="1165783"/>
                </a:lnTo>
                <a:lnTo>
                  <a:pt x="403414" y="1164195"/>
                </a:lnTo>
                <a:lnTo>
                  <a:pt x="397972" y="1162607"/>
                </a:lnTo>
                <a:lnTo>
                  <a:pt x="392530" y="1161246"/>
                </a:lnTo>
                <a:lnTo>
                  <a:pt x="386862" y="1160339"/>
                </a:lnTo>
                <a:lnTo>
                  <a:pt x="381194" y="1159432"/>
                </a:lnTo>
                <a:lnTo>
                  <a:pt x="375298" y="1158978"/>
                </a:lnTo>
                <a:lnTo>
                  <a:pt x="369630" y="1158978"/>
                </a:lnTo>
                <a:lnTo>
                  <a:pt x="230188" y="1158978"/>
                </a:lnTo>
                <a:lnTo>
                  <a:pt x="230188" y="744831"/>
                </a:lnTo>
                <a:lnTo>
                  <a:pt x="369630" y="744831"/>
                </a:lnTo>
                <a:lnTo>
                  <a:pt x="375298" y="744831"/>
                </a:lnTo>
                <a:lnTo>
                  <a:pt x="381194" y="744377"/>
                </a:lnTo>
                <a:lnTo>
                  <a:pt x="386862" y="743470"/>
                </a:lnTo>
                <a:lnTo>
                  <a:pt x="392530" y="742563"/>
                </a:lnTo>
                <a:lnTo>
                  <a:pt x="397972" y="741429"/>
                </a:lnTo>
                <a:lnTo>
                  <a:pt x="403414" y="739841"/>
                </a:lnTo>
                <a:lnTo>
                  <a:pt x="408628" y="738026"/>
                </a:lnTo>
                <a:lnTo>
                  <a:pt x="413843" y="735985"/>
                </a:lnTo>
                <a:lnTo>
                  <a:pt x="419058" y="733717"/>
                </a:lnTo>
                <a:lnTo>
                  <a:pt x="424046" y="731222"/>
                </a:lnTo>
                <a:lnTo>
                  <a:pt x="428581" y="728501"/>
                </a:lnTo>
                <a:lnTo>
                  <a:pt x="433343" y="725325"/>
                </a:lnTo>
                <a:lnTo>
                  <a:pt x="438104" y="722377"/>
                </a:lnTo>
                <a:lnTo>
                  <a:pt x="442185" y="718975"/>
                </a:lnTo>
                <a:lnTo>
                  <a:pt x="446266" y="715573"/>
                </a:lnTo>
                <a:lnTo>
                  <a:pt x="450348" y="711717"/>
                </a:lnTo>
                <a:lnTo>
                  <a:pt x="453975" y="707861"/>
                </a:lnTo>
                <a:lnTo>
                  <a:pt x="457603" y="703552"/>
                </a:lnTo>
                <a:lnTo>
                  <a:pt x="461004" y="699243"/>
                </a:lnTo>
                <a:lnTo>
                  <a:pt x="464405" y="694706"/>
                </a:lnTo>
                <a:lnTo>
                  <a:pt x="467353" y="690170"/>
                </a:lnTo>
                <a:lnTo>
                  <a:pt x="470074" y="685407"/>
                </a:lnTo>
                <a:lnTo>
                  <a:pt x="472794" y="680645"/>
                </a:lnTo>
                <a:lnTo>
                  <a:pt x="474835" y="675655"/>
                </a:lnTo>
                <a:lnTo>
                  <a:pt x="476876" y="670438"/>
                </a:lnTo>
                <a:lnTo>
                  <a:pt x="478690" y="665222"/>
                </a:lnTo>
                <a:lnTo>
                  <a:pt x="480277" y="659778"/>
                </a:lnTo>
                <a:lnTo>
                  <a:pt x="481637" y="654335"/>
                </a:lnTo>
                <a:lnTo>
                  <a:pt x="482544" y="648665"/>
                </a:lnTo>
                <a:lnTo>
                  <a:pt x="483451" y="642995"/>
                </a:lnTo>
                <a:lnTo>
                  <a:pt x="483904" y="637325"/>
                </a:lnTo>
                <a:lnTo>
                  <a:pt x="483904" y="631428"/>
                </a:lnTo>
                <a:lnTo>
                  <a:pt x="483904" y="625531"/>
                </a:lnTo>
                <a:lnTo>
                  <a:pt x="483451" y="619861"/>
                </a:lnTo>
                <a:lnTo>
                  <a:pt x="482544" y="614190"/>
                </a:lnTo>
                <a:lnTo>
                  <a:pt x="481637" y="608747"/>
                </a:lnTo>
                <a:lnTo>
                  <a:pt x="480277" y="603077"/>
                </a:lnTo>
                <a:lnTo>
                  <a:pt x="478690" y="597860"/>
                </a:lnTo>
                <a:lnTo>
                  <a:pt x="476876" y="592417"/>
                </a:lnTo>
                <a:lnTo>
                  <a:pt x="474835" y="587427"/>
                </a:lnTo>
                <a:lnTo>
                  <a:pt x="472794" y="582211"/>
                </a:lnTo>
                <a:lnTo>
                  <a:pt x="470074" y="577448"/>
                </a:lnTo>
                <a:lnTo>
                  <a:pt x="467353" y="572685"/>
                </a:lnTo>
                <a:lnTo>
                  <a:pt x="464405" y="567922"/>
                </a:lnTo>
                <a:lnTo>
                  <a:pt x="461004" y="563613"/>
                </a:lnTo>
                <a:lnTo>
                  <a:pt x="457603" y="559530"/>
                </a:lnTo>
                <a:lnTo>
                  <a:pt x="453975" y="555221"/>
                </a:lnTo>
                <a:lnTo>
                  <a:pt x="450348" y="551138"/>
                </a:lnTo>
                <a:lnTo>
                  <a:pt x="446266" y="547509"/>
                </a:lnTo>
                <a:lnTo>
                  <a:pt x="442185" y="543881"/>
                </a:lnTo>
                <a:lnTo>
                  <a:pt x="438104" y="540478"/>
                </a:lnTo>
                <a:lnTo>
                  <a:pt x="433343" y="537303"/>
                </a:lnTo>
                <a:lnTo>
                  <a:pt x="428581" y="534581"/>
                </a:lnTo>
                <a:lnTo>
                  <a:pt x="424046" y="531633"/>
                </a:lnTo>
                <a:lnTo>
                  <a:pt x="419058" y="529138"/>
                </a:lnTo>
                <a:lnTo>
                  <a:pt x="413843" y="527097"/>
                </a:lnTo>
                <a:lnTo>
                  <a:pt x="408628" y="525056"/>
                </a:lnTo>
                <a:lnTo>
                  <a:pt x="403414" y="523241"/>
                </a:lnTo>
                <a:lnTo>
                  <a:pt x="397972" y="521654"/>
                </a:lnTo>
                <a:lnTo>
                  <a:pt x="392530" y="520293"/>
                </a:lnTo>
                <a:lnTo>
                  <a:pt x="386862" y="519159"/>
                </a:lnTo>
                <a:lnTo>
                  <a:pt x="381194" y="518478"/>
                </a:lnTo>
                <a:lnTo>
                  <a:pt x="375298" y="518251"/>
                </a:lnTo>
                <a:lnTo>
                  <a:pt x="369630" y="518025"/>
                </a:lnTo>
                <a:lnTo>
                  <a:pt x="230188" y="518025"/>
                </a:lnTo>
                <a:lnTo>
                  <a:pt x="230188" y="229074"/>
                </a:lnTo>
                <a:lnTo>
                  <a:pt x="230415" y="217053"/>
                </a:lnTo>
                <a:lnTo>
                  <a:pt x="231322" y="205713"/>
                </a:lnTo>
                <a:lnTo>
                  <a:pt x="232682" y="194372"/>
                </a:lnTo>
                <a:lnTo>
                  <a:pt x="234723" y="183032"/>
                </a:lnTo>
                <a:lnTo>
                  <a:pt x="237444" y="172145"/>
                </a:lnTo>
                <a:lnTo>
                  <a:pt x="240391" y="161032"/>
                </a:lnTo>
                <a:lnTo>
                  <a:pt x="244019" y="150599"/>
                </a:lnTo>
                <a:lnTo>
                  <a:pt x="248327" y="140166"/>
                </a:lnTo>
                <a:lnTo>
                  <a:pt x="252862" y="129960"/>
                </a:lnTo>
                <a:lnTo>
                  <a:pt x="257850" y="120207"/>
                </a:lnTo>
                <a:lnTo>
                  <a:pt x="263518" y="110681"/>
                </a:lnTo>
                <a:lnTo>
                  <a:pt x="269413" y="101155"/>
                </a:lnTo>
                <a:lnTo>
                  <a:pt x="275762" y="92083"/>
                </a:lnTo>
                <a:lnTo>
                  <a:pt x="282564" y="83691"/>
                </a:lnTo>
                <a:lnTo>
                  <a:pt x="289819" y="75299"/>
                </a:lnTo>
                <a:lnTo>
                  <a:pt x="297528" y="67361"/>
                </a:lnTo>
                <a:lnTo>
                  <a:pt x="305237" y="59650"/>
                </a:lnTo>
                <a:lnTo>
                  <a:pt x="313626" y="52392"/>
                </a:lnTo>
                <a:lnTo>
                  <a:pt x="322469" y="45815"/>
                </a:lnTo>
                <a:lnTo>
                  <a:pt x="331085" y="39237"/>
                </a:lnTo>
                <a:lnTo>
                  <a:pt x="340608" y="33340"/>
                </a:lnTo>
                <a:lnTo>
                  <a:pt x="350131" y="27897"/>
                </a:lnTo>
                <a:lnTo>
                  <a:pt x="359880" y="22680"/>
                </a:lnTo>
                <a:lnTo>
                  <a:pt x="370084" y="18371"/>
                </a:lnTo>
                <a:lnTo>
                  <a:pt x="380513" y="14062"/>
                </a:lnTo>
                <a:lnTo>
                  <a:pt x="391170" y="10433"/>
                </a:lnTo>
                <a:lnTo>
                  <a:pt x="402053" y="7258"/>
                </a:lnTo>
                <a:lnTo>
                  <a:pt x="413163" y="4763"/>
                </a:lnTo>
                <a:lnTo>
                  <a:pt x="424273" y="2722"/>
                </a:lnTo>
                <a:lnTo>
                  <a:pt x="435610" y="1134"/>
                </a:lnTo>
                <a:lnTo>
                  <a:pt x="447400" y="453"/>
                </a:lnTo>
                <a:lnTo>
                  <a:pt x="458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8589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E18051-49C0-4B3C-8F1D-D8F75734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FCA31AB-05A3-4C26-A0DC-3A612022A9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A82668D-ED6F-40D0-96F0-8032C6E05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A3F22-9061-4581-81DF-7EEB3308BF51}" type="datetimeFigureOut">
              <a:rPr lang="zh-CN" altLang="en-US" smtClean="0"/>
              <a:t>2019/7/20 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575B9B-C482-47F7-9E0D-01DA65D7E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E38181-C177-44E9-AC63-B6DE8ABAE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8D9-A652-4272-B966-158B6E89FF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3492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8491E2-FFA1-448C-8D94-6F23F1DC4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16522E-0284-4EA4-93A8-6D401BD969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B941EE-1D0E-4ABA-8FE3-A0B4891DC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A3F22-9061-4581-81DF-7EEB3308BF51}" type="datetimeFigureOut">
              <a:rPr lang="zh-CN" altLang="en-US" smtClean="0"/>
              <a:t>2019/7/20 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199CB7-0510-428F-825E-A09AB7CD8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7FBF09-8F2A-41A7-82BE-B58A51B2A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8D9-A652-4272-B966-158B6E89FF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525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EA0406-A077-4401-A611-166557246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586E61-57F5-441E-8CA9-1F8FC1174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9113D52-237A-4969-A281-3422E3F02F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7945513-400C-461A-B9FA-A50AB5ACA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A3F22-9061-4581-81DF-7EEB3308BF51}" type="datetimeFigureOut">
              <a:rPr lang="zh-CN" altLang="en-US" smtClean="0"/>
              <a:t>2019/7/20 Saturday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0F6BDE7-D807-4CC3-9302-1B98F8F68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1D19FB4-22BC-4CA4-9CC9-D17A24959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8D9-A652-4272-B966-158B6E89FF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417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4636C0-3207-4144-97AF-922C166C7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B331621-DE24-4468-90F6-2C0D8361F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DA2B46D-DD05-4056-965F-D9107B63C1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19E6902-9B18-4039-9EF1-951B1926A4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F201E8B-63E1-4A7D-8F5C-D387904C31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A80725E-B1E9-4C14-A1E8-BD6B0F568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A3F22-9061-4581-81DF-7EEB3308BF51}" type="datetimeFigureOut">
              <a:rPr lang="zh-CN" altLang="en-US" smtClean="0"/>
              <a:t>2019/7/20 Saturday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AB23AB5-5374-49FE-A035-9244AABA8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A7D1794-D3D0-4F94-904F-BDFDBA33E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8D9-A652-4272-B966-158B6E89FF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9446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3F2750-CCAB-4B4E-AC62-AC98844A1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73BCBCD-1228-4C98-8750-004EAB6B0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A3F22-9061-4581-81DF-7EEB3308BF51}" type="datetimeFigureOut">
              <a:rPr lang="zh-CN" altLang="en-US" smtClean="0"/>
              <a:t>2019/7/20 Saturday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CD6D2DA-2AF4-4868-AD0A-C725F74D1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7B79955-A63C-49BB-B544-DEC78A45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8D9-A652-4272-B966-158B6E89FF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21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4BD2348-C0DF-4AD1-A964-F7681249F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A3F22-9061-4581-81DF-7EEB3308BF51}" type="datetimeFigureOut">
              <a:rPr lang="zh-CN" altLang="en-US" smtClean="0"/>
              <a:t>2019/7/20 Saturday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589991A-47DA-42AD-B122-2B1167BFC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39D9998-79FC-4F46-8B18-2404C651C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8D9-A652-4272-B966-158B6E89FF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2683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78F44C-D227-40DB-BA30-F28E15502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DE2272-E29E-425A-9136-8CB3EB675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55CAB60-CE7B-4B12-B6AD-57816139D0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283AC95-7233-4258-9CB4-ABE29EA31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A3F22-9061-4581-81DF-7EEB3308BF51}" type="datetimeFigureOut">
              <a:rPr lang="zh-CN" altLang="en-US" smtClean="0"/>
              <a:t>2019/7/20 Saturday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D59A30F-7E77-4607-8BAE-34ED9FF64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82EC706-83D4-45F8-BA00-FD288B30E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8D9-A652-4272-B966-158B6E89FF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0512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965E10-01B9-44F4-B167-872DDCF36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F9817C6-3AF7-40C3-839F-4ACB76789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FEE77D4-C566-48FF-A275-1F5A25CD4E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2738063-ECD1-4C8F-9A0D-2EA4F9170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A3F22-9061-4581-81DF-7EEB3308BF51}" type="datetimeFigureOut">
              <a:rPr lang="zh-CN" altLang="en-US" smtClean="0"/>
              <a:t>2019/7/20 Saturday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5131616-5239-42AC-B270-35CB2B7D4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ADB8D32-21C7-43CD-9AC5-2F27DD581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8D9-A652-4272-B966-158B6E89FF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0944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CECA061-4918-4E07-A084-CBC8CCF66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851891-F642-47CF-B703-4C7AE8F903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0FBB8DF-EA13-40ED-9D0E-67730E6A21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A3F22-9061-4581-81DF-7EEB3308BF51}" type="datetimeFigureOut">
              <a:rPr lang="zh-CN" altLang="en-US" smtClean="0"/>
              <a:t>2019/7/20 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7B2BB8-3D5D-47E1-8D0B-B7957C475A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B9B73A-2375-4A56-836A-946673E5B3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FC58D9-A652-4272-B966-158B6E89FF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8995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8">
            <a:extLst>
              <a:ext uri="{FF2B5EF4-FFF2-40B4-BE49-F238E27FC236}">
                <a16:creationId xmlns:a16="http://schemas.microsoft.com/office/drawing/2014/main" id="{CB15B1BC-EC6B-4B64-A8E9-885986CEAA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3088" y="3521226"/>
            <a:ext cx="492442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宋体" pitchFamily="2" charset="-122"/>
                <a:sym typeface="思源黑体 Normal" panose="020B0400000000000000" pitchFamily="34" charset="-122"/>
              </a:rPr>
              <a:t>共享单车宣传模板</a:t>
            </a:r>
            <a:endParaRPr lang="en-US" altLang="zh-CN" sz="4800" dirty="0">
              <a:solidFill>
                <a:schemeClr val="tx1">
                  <a:lumMod val="65000"/>
                  <a:lumOff val="3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宋体" pitchFamily="2" charset="-122"/>
              <a:sym typeface="思源黑体 Normal" panose="020B0400000000000000" pitchFamily="34" charset="-122"/>
            </a:endParaRPr>
          </a:p>
        </p:txBody>
      </p:sp>
      <p:sp>
        <p:nvSpPr>
          <p:cNvPr id="5" name="Rectangle 20">
            <a:extLst>
              <a:ext uri="{FF2B5EF4-FFF2-40B4-BE49-F238E27FC236}">
                <a16:creationId xmlns:a16="http://schemas.microsoft.com/office/drawing/2014/main" id="{D5E6282C-7BB5-48D0-B543-D2EF6B4F49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2546" y="4296975"/>
            <a:ext cx="5377139" cy="328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067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  <a:sym typeface="思源黑体 Normal" panose="020B0400000000000000" pitchFamily="34" charset="-122"/>
              </a:rPr>
              <a:t>We have many PowerPoint </a:t>
            </a:r>
            <a:r>
              <a:rPr lang="zh-CN" altLang="en-US" sz="1067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  <a:sym typeface="思源黑体 Normal" panose="020B0400000000000000" pitchFamily="34" charset="-122"/>
              </a:rPr>
              <a:t>templates</a:t>
            </a:r>
            <a:r>
              <a:rPr lang="en-US" altLang="zh-CN" sz="1067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  <a:sym typeface="思源黑体 Normal" panose="020B0400000000000000" pitchFamily="34" charset="-122"/>
              </a:rPr>
              <a:t> that has been specifically designed to help anyone that is stepping into the world of PowerPoint for the very first time.</a:t>
            </a:r>
            <a:endParaRPr lang="zh-CN" altLang="en-US" sz="1067" dirty="0">
              <a:solidFill>
                <a:schemeClr val="tx1">
                  <a:lumMod val="65000"/>
                  <a:lumOff val="3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  <a:sym typeface="思源黑体 Normal" panose="020B0400000000000000" pitchFamily="34" charset="-122"/>
            </a:endParaRPr>
          </a:p>
        </p:txBody>
      </p:sp>
      <p:sp>
        <p:nvSpPr>
          <p:cNvPr id="6" name="Line 21">
            <a:extLst>
              <a:ext uri="{FF2B5EF4-FFF2-40B4-BE49-F238E27FC236}">
                <a16:creationId xmlns:a16="http://schemas.microsoft.com/office/drawing/2014/main" id="{E6D276FB-9E49-48A2-B7C0-B911E09049E7}"/>
              </a:ext>
            </a:extLst>
          </p:cNvPr>
          <p:cNvSpPr>
            <a:spLocks noChangeShapeType="1"/>
          </p:cNvSpPr>
          <p:nvPr/>
        </p:nvSpPr>
        <p:spPr bwMode="auto">
          <a:xfrm>
            <a:off x="6192546" y="4890707"/>
            <a:ext cx="3936979" cy="0"/>
          </a:xfrm>
          <a:prstGeom prst="line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7" name="Rectangle 20">
            <a:extLst>
              <a:ext uri="{FF2B5EF4-FFF2-40B4-BE49-F238E27FC236}">
                <a16:creationId xmlns:a16="http://schemas.microsoft.com/office/drawing/2014/main" id="{FDA0BAD0-9FDA-4506-BEEB-BC2E2EB8CD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2546" y="5002467"/>
            <a:ext cx="3936979" cy="2051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sz="1333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  <a:sym typeface="思源黑体 Normal" panose="020B0400000000000000" pitchFamily="34" charset="-122"/>
              </a:rPr>
              <a:t>●企业推介  ●项目展示  ●计划总结  ●商业融资 </a:t>
            </a:r>
          </a:p>
        </p:txBody>
      </p:sp>
      <p:sp>
        <p:nvSpPr>
          <p:cNvPr id="8" name="Rectangle 18">
            <a:extLst>
              <a:ext uri="{FF2B5EF4-FFF2-40B4-BE49-F238E27FC236}">
                <a16:creationId xmlns:a16="http://schemas.microsoft.com/office/drawing/2014/main" id="{E3ED9FB2-4AF6-43C9-BA26-8F99BDF354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2546" y="2536341"/>
            <a:ext cx="1801775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6400" dirty="0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宋体" pitchFamily="2" charset="-122"/>
                <a:sym typeface="思源黑体 Normal" panose="020B0400000000000000" pitchFamily="34" charset="-122"/>
              </a:rPr>
              <a:t>2019</a:t>
            </a:r>
          </a:p>
        </p:txBody>
      </p:sp>
      <p:pic>
        <p:nvPicPr>
          <p:cNvPr id="2" name="动感节奏鼓点合成背景音乐_1分44秒">
            <a:hlinkClick r:id="" action="ppaction://media"/>
            <a:extLst>
              <a:ext uri="{FF2B5EF4-FFF2-40B4-BE49-F238E27FC236}">
                <a16:creationId xmlns:a16="http://schemas.microsoft.com/office/drawing/2014/main" id="{35C99E6E-1398-4BEA-8EC1-17B82696F3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352800" y="-1761309"/>
            <a:ext cx="609600" cy="6096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4C3C68E-BC26-4BE8-BBCF-2184999B5D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15" y="856463"/>
            <a:ext cx="4924425" cy="492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766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:checker/>
      </p:transition>
    </mc:Choice>
    <mc:Fallback xmlns="">
      <p:transition spd="slow" advTm="0">
        <p:checker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6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iterate type="lt">
                                        <p:tmPct val="6667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7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8" dur="375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9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0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" presetID="42" presetClass="entr" presetSubtype="0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7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8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8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grpId="0" nodeType="withEffect" p14:presetBounceEnd="60000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1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2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56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iterate type="lt">
                                        <p:tmPct val="6667"/>
                                      </p:iterate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5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6" dur="375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7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8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3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1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32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  <p:bldLst>
          <p:bldP spid="4" grpId="0"/>
          <p:bldP spid="5" grpId="0"/>
          <p:bldP spid="6" grpId="0" animBg="1"/>
          <p:bldP spid="7" grpId="0"/>
          <p:bldP spid="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6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iterate type="lt">
                                        <p:tmPct val="6667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7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8" dur="375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9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0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" presetID="42" presetClass="entr" presetSubtype="0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7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8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8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56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iterate type="lt">
                                        <p:tmPct val="6667"/>
                                      </p:iterate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5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6" dur="375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7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8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3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1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32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  <p:bldLst>
          <p:bldP spid="4" grpId="0"/>
          <p:bldP spid="5" grpId="0"/>
          <p:bldP spid="6" grpId="0" animBg="1"/>
          <p:bldP spid="7" grpId="0"/>
          <p:bldP spid="8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4896238" y="3127329"/>
            <a:ext cx="6408421" cy="1315600"/>
            <a:chOff x="3672178" y="2345497"/>
            <a:chExt cx="4806316" cy="986700"/>
          </a:xfrm>
        </p:grpSpPr>
        <p:grpSp>
          <p:nvGrpSpPr>
            <p:cNvPr id="4" name="组合 3"/>
            <p:cNvGrpSpPr/>
            <p:nvPr/>
          </p:nvGrpSpPr>
          <p:grpSpPr>
            <a:xfrm>
              <a:off x="3672178" y="2345497"/>
              <a:ext cx="2891838" cy="986700"/>
              <a:chOff x="4896238" y="2105129"/>
              <a:chExt cx="3855784" cy="1315600"/>
            </a:xfrm>
          </p:grpSpPr>
          <p:sp>
            <p:nvSpPr>
              <p:cNvPr id="32" name="任意多边形: 形状 31"/>
              <p:cNvSpPr>
                <a:spLocks/>
              </p:cNvSpPr>
              <p:nvPr/>
            </p:nvSpPr>
            <p:spPr bwMode="auto">
              <a:xfrm>
                <a:off x="5491981" y="2278884"/>
                <a:ext cx="2788409" cy="810872"/>
              </a:xfrm>
              <a:custGeom>
                <a:avLst/>
                <a:gdLst>
                  <a:gd name="T0" fmla="*/ 0 w 337"/>
                  <a:gd name="T1" fmla="*/ 98 h 98"/>
                  <a:gd name="T2" fmla="*/ 337 w 337"/>
                  <a:gd name="T3" fmla="*/ 98 h 98"/>
                  <a:gd name="T4" fmla="*/ 281 w 337"/>
                  <a:gd name="T5" fmla="*/ 0 h 98"/>
                  <a:gd name="T6" fmla="*/ 0 w 337"/>
                  <a:gd name="T7" fmla="*/ 0 h 98"/>
                  <a:gd name="T8" fmla="*/ 0 w 337"/>
                  <a:gd name="T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7" h="98">
                    <a:moveTo>
                      <a:pt x="0" y="98"/>
                    </a:moveTo>
                    <a:lnTo>
                      <a:pt x="337" y="98"/>
                    </a:lnTo>
                    <a:lnTo>
                      <a:pt x="281" y="0"/>
                    </a:lnTo>
                    <a:lnTo>
                      <a:pt x="0" y="0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33" name="任意多边形: 形状 32"/>
              <p:cNvSpPr>
                <a:spLocks/>
              </p:cNvSpPr>
              <p:nvPr/>
            </p:nvSpPr>
            <p:spPr bwMode="auto">
              <a:xfrm>
                <a:off x="5351322" y="2899452"/>
                <a:ext cx="2167841" cy="521277"/>
              </a:xfrm>
              <a:custGeom>
                <a:avLst/>
                <a:gdLst>
                  <a:gd name="T0" fmla="*/ 0 w 262"/>
                  <a:gd name="T1" fmla="*/ 63 h 63"/>
                  <a:gd name="T2" fmla="*/ 224 w 262"/>
                  <a:gd name="T3" fmla="*/ 63 h 63"/>
                  <a:gd name="T4" fmla="*/ 262 w 262"/>
                  <a:gd name="T5" fmla="*/ 0 h 63"/>
                  <a:gd name="T6" fmla="*/ 0 w 262"/>
                  <a:gd name="T7" fmla="*/ 0 h 63"/>
                  <a:gd name="T8" fmla="*/ 0 w 262"/>
                  <a:gd name="T9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" h="63">
                    <a:moveTo>
                      <a:pt x="0" y="63"/>
                    </a:moveTo>
                    <a:lnTo>
                      <a:pt x="224" y="63"/>
                    </a:lnTo>
                    <a:lnTo>
                      <a:pt x="262" y="0"/>
                    </a:lnTo>
                    <a:lnTo>
                      <a:pt x="0" y="0"/>
                    </a:lnTo>
                    <a:lnTo>
                      <a:pt x="0" y="63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34" name="任意多边形: 形状 33"/>
              <p:cNvSpPr>
                <a:spLocks/>
              </p:cNvSpPr>
              <p:nvPr/>
            </p:nvSpPr>
            <p:spPr bwMode="auto">
              <a:xfrm>
                <a:off x="4896238" y="2899452"/>
                <a:ext cx="2176118" cy="521277"/>
              </a:xfrm>
              <a:custGeom>
                <a:avLst/>
                <a:gdLst>
                  <a:gd name="T0" fmla="*/ 0 w 263"/>
                  <a:gd name="T1" fmla="*/ 63 h 63"/>
                  <a:gd name="T2" fmla="*/ 225 w 263"/>
                  <a:gd name="T3" fmla="*/ 63 h 63"/>
                  <a:gd name="T4" fmla="*/ 263 w 263"/>
                  <a:gd name="T5" fmla="*/ 0 h 63"/>
                  <a:gd name="T6" fmla="*/ 0 w 263"/>
                  <a:gd name="T7" fmla="*/ 0 h 63"/>
                  <a:gd name="T8" fmla="*/ 0 w 263"/>
                  <a:gd name="T9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3" h="63">
                    <a:moveTo>
                      <a:pt x="0" y="63"/>
                    </a:moveTo>
                    <a:lnTo>
                      <a:pt x="225" y="63"/>
                    </a:lnTo>
                    <a:lnTo>
                      <a:pt x="263" y="0"/>
                    </a:lnTo>
                    <a:lnTo>
                      <a:pt x="0" y="0"/>
                    </a:lnTo>
                    <a:lnTo>
                      <a:pt x="0" y="63"/>
                    </a:lnTo>
                    <a:close/>
                  </a:path>
                </a:pathLst>
              </a:custGeom>
              <a:solidFill>
                <a:schemeClr val="accent2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anchor="ctr" anchorCtr="1" compatLnSpc="1">
                <a:prstTxWarp prst="textNoShape">
                  <a:avLst/>
                </a:prstTxWarp>
                <a:normAutofit fontScale="85000" lnSpcReduction="1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20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此部分内容作为文字排版占位显示</a:t>
                </a:r>
                <a:br>
                  <a:rPr lang="zh-CN" altLang="en-US" sz="120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</a:br>
                <a:r>
                  <a:rPr lang="zh-CN" altLang="en-US" sz="120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（建议使用主题字体）</a:t>
                </a:r>
              </a:p>
            </p:txBody>
          </p:sp>
          <p:sp>
            <p:nvSpPr>
              <p:cNvPr id="35" name="任意多边形: 形状 34"/>
              <p:cNvSpPr>
                <a:spLocks/>
              </p:cNvSpPr>
              <p:nvPr/>
            </p:nvSpPr>
            <p:spPr bwMode="auto">
              <a:xfrm>
                <a:off x="4896238" y="2278884"/>
                <a:ext cx="2796681" cy="537826"/>
              </a:xfrm>
              <a:custGeom>
                <a:avLst/>
                <a:gdLst>
                  <a:gd name="T0" fmla="*/ 0 w 338"/>
                  <a:gd name="T1" fmla="*/ 65 h 65"/>
                  <a:gd name="T2" fmla="*/ 338 w 338"/>
                  <a:gd name="T3" fmla="*/ 65 h 65"/>
                  <a:gd name="T4" fmla="*/ 263 w 338"/>
                  <a:gd name="T5" fmla="*/ 0 h 65"/>
                  <a:gd name="T6" fmla="*/ 0 w 338"/>
                  <a:gd name="T7" fmla="*/ 0 h 65"/>
                  <a:gd name="T8" fmla="*/ 0 w 338"/>
                  <a:gd name="T9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65">
                    <a:moveTo>
                      <a:pt x="0" y="65"/>
                    </a:moveTo>
                    <a:lnTo>
                      <a:pt x="338" y="65"/>
                    </a:lnTo>
                    <a:lnTo>
                      <a:pt x="263" y="0"/>
                    </a:lnTo>
                    <a:lnTo>
                      <a:pt x="0" y="0"/>
                    </a:lnTo>
                    <a:lnTo>
                      <a:pt x="0" y="65"/>
                    </a:lnTo>
                    <a:close/>
                  </a:path>
                </a:pathLst>
              </a:custGeom>
              <a:solidFill>
                <a:schemeClr val="accent2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none" lIns="121920" tIns="60960" rIns="121920" bIns="60960" anchor="ctr" anchorCtr="1" compatLnSpc="1">
                <a:prstTxWarp prst="textNoShape">
                  <a:avLst/>
                </a:prstTxWarp>
                <a:normAutofit/>
              </a:bodyPr>
              <a:lstStyle/>
              <a:p>
                <a:pPr algn="ctr"/>
                <a:r>
                  <a:rPr lang="zh-CN" altLang="en-US" sz="1600" b="1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标题文本预设</a:t>
                </a:r>
              </a:p>
            </p:txBody>
          </p:sp>
          <p:sp>
            <p:nvSpPr>
              <p:cNvPr id="36" name="椭圆 35"/>
              <p:cNvSpPr>
                <a:spLocks/>
              </p:cNvSpPr>
              <p:nvPr/>
            </p:nvSpPr>
            <p:spPr bwMode="auto">
              <a:xfrm>
                <a:off x="7568808" y="2105129"/>
                <a:ext cx="1183214" cy="1174937"/>
              </a:xfrm>
              <a:prstGeom prst="ellipse">
                <a:avLst/>
              </a:prstGeom>
              <a:solidFill>
                <a:schemeClr val="accent2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37" name="椭圆 36"/>
              <p:cNvSpPr>
                <a:spLocks/>
              </p:cNvSpPr>
              <p:nvPr/>
            </p:nvSpPr>
            <p:spPr bwMode="auto">
              <a:xfrm>
                <a:off x="7692919" y="2229239"/>
                <a:ext cx="934988" cy="9349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anchor="ctr" anchorCtr="1" compatLnSpc="1">
                <a:prstTxWarp prst="textNoShape">
                  <a:avLst/>
                </a:prstTxWarp>
                <a:normAutofit fontScale="85000" lnSpcReduction="10000"/>
              </a:bodyPr>
              <a:lstStyle/>
              <a:p>
                <a:pPr algn="ctr"/>
                <a:r>
                  <a:rPr lang="en-US" altLang="zh-CN" sz="3200">
                    <a:solidFill>
                      <a:schemeClr val="accent2">
                        <a:lumMod val="10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02</a:t>
                </a: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6771937" y="2565446"/>
              <a:ext cx="1706557" cy="661253"/>
              <a:chOff x="9149183" y="1903956"/>
              <a:chExt cx="2275409" cy="881671"/>
            </a:xfrm>
          </p:grpSpPr>
          <p:sp>
            <p:nvSpPr>
              <p:cNvPr id="14" name="文本框 45"/>
              <p:cNvSpPr txBox="1"/>
              <p:nvPr/>
            </p:nvSpPr>
            <p:spPr>
              <a:xfrm>
                <a:off x="9149183" y="1903956"/>
                <a:ext cx="2275409" cy="276999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r>
                  <a:rPr lang="zh-CN" altLang="en-US" sz="1867" b="1" dirty="0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标题文本预设</a:t>
                </a: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9149183" y="2180954"/>
                <a:ext cx="2275409" cy="604673"/>
              </a:xfrm>
              <a:prstGeom prst="rect">
                <a:avLst/>
              </a:prstGeom>
            </p:spPr>
            <p:txBody>
              <a:bodyPr wrap="square" lIns="0" tIns="0" rIns="0" bIns="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933" dirty="0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此部分内容作为文字排版占位显示 </a:t>
                </a:r>
                <a:br>
                  <a:rPr lang="zh-CN" altLang="en-US" sz="933" dirty="0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</a:br>
                <a:r>
                  <a:rPr lang="zh-CN" altLang="en-US" sz="933" dirty="0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（建议使用主题字体）</a:t>
                </a:r>
              </a:p>
            </p:txBody>
          </p:sp>
        </p:grpSp>
      </p:grpSp>
      <p:grpSp>
        <p:nvGrpSpPr>
          <p:cNvPr id="41" name="组合 40"/>
          <p:cNvGrpSpPr/>
          <p:nvPr/>
        </p:nvGrpSpPr>
        <p:grpSpPr>
          <a:xfrm>
            <a:off x="873240" y="1844824"/>
            <a:ext cx="6389425" cy="1299053"/>
            <a:chOff x="654929" y="1383618"/>
            <a:chExt cx="4792069" cy="974290"/>
          </a:xfrm>
        </p:grpSpPr>
        <p:grpSp>
          <p:nvGrpSpPr>
            <p:cNvPr id="5" name="组合 4"/>
            <p:cNvGrpSpPr/>
            <p:nvPr/>
          </p:nvGrpSpPr>
          <p:grpSpPr>
            <a:xfrm>
              <a:off x="2579983" y="1383618"/>
              <a:ext cx="2867015" cy="974290"/>
              <a:chOff x="3439978" y="822624"/>
              <a:chExt cx="3822687" cy="1299053"/>
            </a:xfrm>
          </p:grpSpPr>
          <p:sp>
            <p:nvSpPr>
              <p:cNvPr id="26" name="任意多边形: 形状 25"/>
              <p:cNvSpPr>
                <a:spLocks/>
              </p:cNvSpPr>
              <p:nvPr/>
            </p:nvSpPr>
            <p:spPr bwMode="auto">
              <a:xfrm>
                <a:off x="3878514" y="979837"/>
                <a:ext cx="2788409" cy="810872"/>
              </a:xfrm>
              <a:custGeom>
                <a:avLst/>
                <a:gdLst>
                  <a:gd name="T0" fmla="*/ 337 w 337"/>
                  <a:gd name="T1" fmla="*/ 98 h 98"/>
                  <a:gd name="T2" fmla="*/ 0 w 337"/>
                  <a:gd name="T3" fmla="*/ 98 h 98"/>
                  <a:gd name="T4" fmla="*/ 56 w 337"/>
                  <a:gd name="T5" fmla="*/ 0 h 98"/>
                  <a:gd name="T6" fmla="*/ 337 w 337"/>
                  <a:gd name="T7" fmla="*/ 0 h 98"/>
                  <a:gd name="T8" fmla="*/ 337 w 337"/>
                  <a:gd name="T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7" h="98">
                    <a:moveTo>
                      <a:pt x="337" y="98"/>
                    </a:moveTo>
                    <a:lnTo>
                      <a:pt x="0" y="98"/>
                    </a:lnTo>
                    <a:lnTo>
                      <a:pt x="56" y="0"/>
                    </a:lnTo>
                    <a:lnTo>
                      <a:pt x="337" y="0"/>
                    </a:lnTo>
                    <a:lnTo>
                      <a:pt x="337" y="98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27" name="任意多边形: 形状 26"/>
              <p:cNvSpPr>
                <a:spLocks/>
              </p:cNvSpPr>
              <p:nvPr/>
            </p:nvSpPr>
            <p:spPr bwMode="auto">
              <a:xfrm>
                <a:off x="4639740" y="1600400"/>
                <a:ext cx="2167841" cy="521277"/>
              </a:xfrm>
              <a:custGeom>
                <a:avLst/>
                <a:gdLst>
                  <a:gd name="T0" fmla="*/ 262 w 262"/>
                  <a:gd name="T1" fmla="*/ 63 h 63"/>
                  <a:gd name="T2" fmla="*/ 38 w 262"/>
                  <a:gd name="T3" fmla="*/ 63 h 63"/>
                  <a:gd name="T4" fmla="*/ 0 w 262"/>
                  <a:gd name="T5" fmla="*/ 0 h 63"/>
                  <a:gd name="T6" fmla="*/ 262 w 262"/>
                  <a:gd name="T7" fmla="*/ 0 h 63"/>
                  <a:gd name="T8" fmla="*/ 262 w 262"/>
                  <a:gd name="T9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" h="63">
                    <a:moveTo>
                      <a:pt x="262" y="63"/>
                    </a:moveTo>
                    <a:lnTo>
                      <a:pt x="38" y="63"/>
                    </a:lnTo>
                    <a:lnTo>
                      <a:pt x="0" y="0"/>
                    </a:lnTo>
                    <a:lnTo>
                      <a:pt x="262" y="0"/>
                    </a:lnTo>
                    <a:lnTo>
                      <a:pt x="262" y="63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28" name="任意多边形: 形状 27"/>
              <p:cNvSpPr>
                <a:spLocks/>
              </p:cNvSpPr>
              <p:nvPr/>
            </p:nvSpPr>
            <p:spPr bwMode="auto">
              <a:xfrm>
                <a:off x="5086547" y="1600400"/>
                <a:ext cx="2176118" cy="521277"/>
              </a:xfrm>
              <a:custGeom>
                <a:avLst/>
                <a:gdLst>
                  <a:gd name="T0" fmla="*/ 263 w 263"/>
                  <a:gd name="T1" fmla="*/ 63 h 63"/>
                  <a:gd name="T2" fmla="*/ 38 w 263"/>
                  <a:gd name="T3" fmla="*/ 63 h 63"/>
                  <a:gd name="T4" fmla="*/ 0 w 263"/>
                  <a:gd name="T5" fmla="*/ 0 h 63"/>
                  <a:gd name="T6" fmla="*/ 263 w 263"/>
                  <a:gd name="T7" fmla="*/ 0 h 63"/>
                  <a:gd name="T8" fmla="*/ 263 w 263"/>
                  <a:gd name="T9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3" h="63">
                    <a:moveTo>
                      <a:pt x="263" y="63"/>
                    </a:moveTo>
                    <a:lnTo>
                      <a:pt x="38" y="63"/>
                    </a:lnTo>
                    <a:lnTo>
                      <a:pt x="0" y="0"/>
                    </a:lnTo>
                    <a:lnTo>
                      <a:pt x="263" y="0"/>
                    </a:lnTo>
                    <a:lnTo>
                      <a:pt x="263" y="63"/>
                    </a:lnTo>
                    <a:close/>
                  </a:path>
                </a:pathLst>
              </a:custGeom>
              <a:solidFill>
                <a:schemeClr val="accent1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anchor="ctr" anchorCtr="1" compatLnSpc="1">
                <a:prstTxWarp prst="textNoShape">
                  <a:avLst/>
                </a:prstTxWarp>
                <a:normAutofit fontScale="85000" lnSpcReduction="1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20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此部分内容作为文字排版占位显示</a:t>
                </a:r>
                <a:br>
                  <a:rPr lang="zh-CN" altLang="en-US" sz="120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</a:br>
                <a:r>
                  <a:rPr lang="zh-CN" altLang="en-US" sz="120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（建议使用主题字体）</a:t>
                </a:r>
              </a:p>
            </p:txBody>
          </p:sp>
          <p:sp>
            <p:nvSpPr>
              <p:cNvPr id="29" name="任意多边形: 形状 28"/>
              <p:cNvSpPr>
                <a:spLocks/>
              </p:cNvSpPr>
              <p:nvPr/>
            </p:nvSpPr>
            <p:spPr bwMode="auto">
              <a:xfrm>
                <a:off x="4465980" y="979837"/>
                <a:ext cx="2796681" cy="537826"/>
              </a:xfrm>
              <a:custGeom>
                <a:avLst/>
                <a:gdLst>
                  <a:gd name="T0" fmla="*/ 338 w 338"/>
                  <a:gd name="T1" fmla="*/ 65 h 65"/>
                  <a:gd name="T2" fmla="*/ 0 w 338"/>
                  <a:gd name="T3" fmla="*/ 65 h 65"/>
                  <a:gd name="T4" fmla="*/ 75 w 338"/>
                  <a:gd name="T5" fmla="*/ 0 h 65"/>
                  <a:gd name="T6" fmla="*/ 338 w 338"/>
                  <a:gd name="T7" fmla="*/ 0 h 65"/>
                  <a:gd name="T8" fmla="*/ 338 w 338"/>
                  <a:gd name="T9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65">
                    <a:moveTo>
                      <a:pt x="338" y="65"/>
                    </a:moveTo>
                    <a:lnTo>
                      <a:pt x="0" y="65"/>
                    </a:lnTo>
                    <a:lnTo>
                      <a:pt x="75" y="0"/>
                    </a:lnTo>
                    <a:lnTo>
                      <a:pt x="338" y="0"/>
                    </a:lnTo>
                    <a:lnTo>
                      <a:pt x="338" y="65"/>
                    </a:lnTo>
                    <a:close/>
                  </a:path>
                </a:pathLst>
              </a:custGeom>
              <a:solidFill>
                <a:schemeClr val="accent1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none" lIns="121920" tIns="60960" rIns="121920" bIns="60960" anchor="ctr" anchorCtr="1" compatLnSpc="1">
                <a:prstTxWarp prst="textNoShape">
                  <a:avLst/>
                </a:prstTxWarp>
                <a:normAutofit/>
              </a:bodyPr>
              <a:lstStyle/>
              <a:p>
                <a:pPr algn="ctr"/>
                <a:r>
                  <a:rPr lang="zh-CN" altLang="en-US" sz="1600" b="1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标题文本预设</a:t>
                </a:r>
              </a:p>
            </p:txBody>
          </p:sp>
          <p:sp>
            <p:nvSpPr>
              <p:cNvPr id="30" name="椭圆 29"/>
              <p:cNvSpPr>
                <a:spLocks/>
              </p:cNvSpPr>
              <p:nvPr/>
            </p:nvSpPr>
            <p:spPr bwMode="auto">
              <a:xfrm>
                <a:off x="3439978" y="822624"/>
                <a:ext cx="1133568" cy="1125292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31" name="椭圆 30"/>
              <p:cNvSpPr>
                <a:spLocks/>
              </p:cNvSpPr>
              <p:nvPr/>
            </p:nvSpPr>
            <p:spPr bwMode="auto">
              <a:xfrm>
                <a:off x="3547546" y="930192"/>
                <a:ext cx="901891" cy="89361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anchor="ctr" anchorCtr="1" compatLnSpc="1">
                <a:prstTxWarp prst="textNoShape">
                  <a:avLst/>
                </a:prstTxWarp>
                <a:normAutofit fontScale="85000" lnSpcReduction="10000"/>
              </a:bodyPr>
              <a:lstStyle/>
              <a:p>
                <a:pPr algn="ctr"/>
                <a:r>
                  <a:rPr lang="en-US" altLang="zh-CN" sz="3200">
                    <a:solidFill>
                      <a:schemeClr val="accent1">
                        <a:lumMod val="10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01</a:t>
                </a: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654929" y="1566334"/>
              <a:ext cx="1709161" cy="661253"/>
              <a:chOff x="226567" y="1979542"/>
              <a:chExt cx="2278881" cy="881671"/>
            </a:xfrm>
          </p:grpSpPr>
          <p:sp>
            <p:nvSpPr>
              <p:cNvPr id="12" name="文本框 41"/>
              <p:cNvSpPr txBox="1"/>
              <p:nvPr/>
            </p:nvSpPr>
            <p:spPr>
              <a:xfrm>
                <a:off x="226567" y="1979542"/>
                <a:ext cx="2278881" cy="276999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Autofit/>
              </a:bodyPr>
              <a:lstStyle/>
              <a:p>
                <a:pPr algn="r"/>
                <a:r>
                  <a:rPr lang="zh-CN" altLang="en-US" sz="1867" b="1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标题文本预设</a:t>
                </a: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226567" y="2256540"/>
                <a:ext cx="2278881" cy="604673"/>
              </a:xfrm>
              <a:prstGeom prst="rect">
                <a:avLst/>
              </a:prstGeom>
            </p:spPr>
            <p:txBody>
              <a:bodyPr wrap="square" lIns="0" tIns="0" rIns="0" bIns="0" anchor="t" anchorCtr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933" dirty="0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此部分内容作为文字排版占位显示 </a:t>
                </a:r>
                <a:br>
                  <a:rPr lang="zh-CN" altLang="en-US" sz="933" dirty="0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</a:br>
                <a:r>
                  <a:rPr lang="zh-CN" altLang="en-US" sz="933" dirty="0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（建议使用主题字体）</a:t>
                </a: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909716" y="4459473"/>
            <a:ext cx="6352949" cy="1299052"/>
            <a:chOff x="682287" y="3344604"/>
            <a:chExt cx="4764712" cy="974289"/>
          </a:xfrm>
        </p:grpSpPr>
        <p:grpSp>
          <p:nvGrpSpPr>
            <p:cNvPr id="6" name="组合 5"/>
            <p:cNvGrpSpPr/>
            <p:nvPr/>
          </p:nvGrpSpPr>
          <p:grpSpPr>
            <a:xfrm>
              <a:off x="2592395" y="3344604"/>
              <a:ext cx="2854604" cy="974289"/>
              <a:chOff x="3456527" y="3437273"/>
              <a:chExt cx="3806138" cy="1299052"/>
            </a:xfrm>
          </p:grpSpPr>
          <p:sp>
            <p:nvSpPr>
              <p:cNvPr id="16" name="任意多边形: 形状 15"/>
              <p:cNvSpPr>
                <a:spLocks/>
              </p:cNvSpPr>
              <p:nvPr/>
            </p:nvSpPr>
            <p:spPr bwMode="auto">
              <a:xfrm>
                <a:off x="3878514" y="3577937"/>
                <a:ext cx="2788409" cy="810872"/>
              </a:xfrm>
              <a:custGeom>
                <a:avLst/>
                <a:gdLst>
                  <a:gd name="T0" fmla="*/ 337 w 337"/>
                  <a:gd name="T1" fmla="*/ 98 h 98"/>
                  <a:gd name="T2" fmla="*/ 0 w 337"/>
                  <a:gd name="T3" fmla="*/ 98 h 98"/>
                  <a:gd name="T4" fmla="*/ 56 w 337"/>
                  <a:gd name="T5" fmla="*/ 0 h 98"/>
                  <a:gd name="T6" fmla="*/ 337 w 337"/>
                  <a:gd name="T7" fmla="*/ 0 h 98"/>
                  <a:gd name="T8" fmla="*/ 337 w 337"/>
                  <a:gd name="T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7" h="98">
                    <a:moveTo>
                      <a:pt x="337" y="98"/>
                    </a:moveTo>
                    <a:lnTo>
                      <a:pt x="0" y="98"/>
                    </a:lnTo>
                    <a:lnTo>
                      <a:pt x="56" y="0"/>
                    </a:lnTo>
                    <a:lnTo>
                      <a:pt x="337" y="0"/>
                    </a:lnTo>
                    <a:lnTo>
                      <a:pt x="337" y="9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17" name="任意多边形: 形状 16"/>
              <p:cNvSpPr>
                <a:spLocks/>
              </p:cNvSpPr>
              <p:nvPr/>
            </p:nvSpPr>
            <p:spPr bwMode="auto">
              <a:xfrm>
                <a:off x="4639740" y="4198499"/>
                <a:ext cx="2167841" cy="537826"/>
              </a:xfrm>
              <a:custGeom>
                <a:avLst/>
                <a:gdLst>
                  <a:gd name="T0" fmla="*/ 262 w 262"/>
                  <a:gd name="T1" fmla="*/ 65 h 65"/>
                  <a:gd name="T2" fmla="*/ 38 w 262"/>
                  <a:gd name="T3" fmla="*/ 65 h 65"/>
                  <a:gd name="T4" fmla="*/ 0 w 262"/>
                  <a:gd name="T5" fmla="*/ 0 h 65"/>
                  <a:gd name="T6" fmla="*/ 262 w 262"/>
                  <a:gd name="T7" fmla="*/ 0 h 65"/>
                  <a:gd name="T8" fmla="*/ 262 w 262"/>
                  <a:gd name="T9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" h="65">
                    <a:moveTo>
                      <a:pt x="262" y="65"/>
                    </a:moveTo>
                    <a:lnTo>
                      <a:pt x="38" y="65"/>
                    </a:lnTo>
                    <a:lnTo>
                      <a:pt x="0" y="0"/>
                    </a:lnTo>
                    <a:lnTo>
                      <a:pt x="262" y="0"/>
                    </a:lnTo>
                    <a:lnTo>
                      <a:pt x="262" y="65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18" name="任意多边形: 形状 17"/>
              <p:cNvSpPr>
                <a:spLocks/>
              </p:cNvSpPr>
              <p:nvPr/>
            </p:nvSpPr>
            <p:spPr bwMode="auto">
              <a:xfrm>
                <a:off x="5086547" y="4198499"/>
                <a:ext cx="2176118" cy="537826"/>
              </a:xfrm>
              <a:custGeom>
                <a:avLst/>
                <a:gdLst>
                  <a:gd name="T0" fmla="*/ 263 w 263"/>
                  <a:gd name="T1" fmla="*/ 65 h 65"/>
                  <a:gd name="T2" fmla="*/ 38 w 263"/>
                  <a:gd name="T3" fmla="*/ 65 h 65"/>
                  <a:gd name="T4" fmla="*/ 0 w 263"/>
                  <a:gd name="T5" fmla="*/ 0 h 65"/>
                  <a:gd name="T6" fmla="*/ 263 w 263"/>
                  <a:gd name="T7" fmla="*/ 0 h 65"/>
                  <a:gd name="T8" fmla="*/ 263 w 263"/>
                  <a:gd name="T9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3" h="65">
                    <a:moveTo>
                      <a:pt x="263" y="65"/>
                    </a:moveTo>
                    <a:lnTo>
                      <a:pt x="38" y="65"/>
                    </a:lnTo>
                    <a:lnTo>
                      <a:pt x="0" y="0"/>
                    </a:lnTo>
                    <a:lnTo>
                      <a:pt x="263" y="0"/>
                    </a:lnTo>
                    <a:lnTo>
                      <a:pt x="263" y="6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121920" tIns="60960" rIns="121920" bIns="60960" anchor="ctr" anchorCtr="1" compatLnSpc="1">
                <a:prstTxWarp prst="textNoShape">
                  <a:avLst/>
                </a:prstTxWarp>
                <a:normAutofit fontScale="85000" lnSpcReduction="1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20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此部分内容作为文字排版占位显示</a:t>
                </a:r>
                <a:br>
                  <a:rPr lang="zh-CN" altLang="en-US" sz="120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</a:br>
                <a:r>
                  <a:rPr lang="zh-CN" altLang="en-US" sz="120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（建议使用主题字体）</a:t>
                </a:r>
              </a:p>
            </p:txBody>
          </p:sp>
          <p:sp>
            <p:nvSpPr>
              <p:cNvPr id="19" name="任意多边形: 形状 18"/>
              <p:cNvSpPr>
                <a:spLocks/>
              </p:cNvSpPr>
              <p:nvPr/>
            </p:nvSpPr>
            <p:spPr bwMode="auto">
              <a:xfrm>
                <a:off x="4465980" y="3577937"/>
                <a:ext cx="2796681" cy="537826"/>
              </a:xfrm>
              <a:custGeom>
                <a:avLst/>
                <a:gdLst>
                  <a:gd name="T0" fmla="*/ 338 w 338"/>
                  <a:gd name="T1" fmla="*/ 65 h 65"/>
                  <a:gd name="T2" fmla="*/ 0 w 338"/>
                  <a:gd name="T3" fmla="*/ 65 h 65"/>
                  <a:gd name="T4" fmla="*/ 75 w 338"/>
                  <a:gd name="T5" fmla="*/ 0 h 65"/>
                  <a:gd name="T6" fmla="*/ 338 w 338"/>
                  <a:gd name="T7" fmla="*/ 0 h 65"/>
                  <a:gd name="T8" fmla="*/ 338 w 338"/>
                  <a:gd name="T9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65">
                    <a:moveTo>
                      <a:pt x="338" y="65"/>
                    </a:moveTo>
                    <a:lnTo>
                      <a:pt x="0" y="65"/>
                    </a:lnTo>
                    <a:lnTo>
                      <a:pt x="75" y="0"/>
                    </a:lnTo>
                    <a:lnTo>
                      <a:pt x="338" y="0"/>
                    </a:lnTo>
                    <a:lnTo>
                      <a:pt x="338" y="6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none" lIns="121920" tIns="60960" rIns="121920" bIns="60960" anchor="ctr" anchorCtr="1" compatLnSpc="1">
                <a:prstTxWarp prst="textNoShape">
                  <a:avLst/>
                </a:prstTxWarp>
                <a:normAutofit/>
              </a:bodyPr>
              <a:lstStyle/>
              <a:p>
                <a:pPr algn="ctr"/>
                <a:r>
                  <a:rPr lang="zh-CN" altLang="en-US" sz="1600" b="1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标题文本预设</a:t>
                </a:r>
              </a:p>
            </p:txBody>
          </p:sp>
          <p:sp>
            <p:nvSpPr>
              <p:cNvPr id="20" name="椭圆 19"/>
              <p:cNvSpPr>
                <a:spLocks/>
              </p:cNvSpPr>
              <p:nvPr/>
            </p:nvSpPr>
            <p:spPr bwMode="auto">
              <a:xfrm>
                <a:off x="3456527" y="3437273"/>
                <a:ext cx="1117020" cy="110874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21" name="椭圆 20"/>
              <p:cNvSpPr>
                <a:spLocks/>
              </p:cNvSpPr>
              <p:nvPr/>
            </p:nvSpPr>
            <p:spPr bwMode="auto">
              <a:xfrm>
                <a:off x="3580642" y="3561388"/>
                <a:ext cx="868794" cy="86051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anchor="ctr" anchorCtr="1" compatLnSpc="1">
                <a:prstTxWarp prst="textNoShape">
                  <a:avLst/>
                </a:prstTxWarp>
                <a:normAutofit fontScale="77500" lnSpcReduction="20000"/>
              </a:bodyPr>
              <a:lstStyle/>
              <a:p>
                <a:pPr algn="ctr"/>
                <a:r>
                  <a:rPr lang="en-US" altLang="zh-CN" sz="3200">
                    <a:solidFill>
                      <a:schemeClr val="accent3">
                        <a:lumMod val="10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03</a:t>
                </a: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682287" y="3514909"/>
              <a:ext cx="1681803" cy="661253"/>
              <a:chOff x="226567" y="4072373"/>
              <a:chExt cx="2242404" cy="881671"/>
            </a:xfrm>
          </p:grpSpPr>
          <p:sp>
            <p:nvSpPr>
              <p:cNvPr id="10" name="文本框 43"/>
              <p:cNvSpPr txBox="1"/>
              <p:nvPr/>
            </p:nvSpPr>
            <p:spPr>
              <a:xfrm>
                <a:off x="226567" y="4072373"/>
                <a:ext cx="2242404" cy="276999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rmAutofit lnSpcReduction="10000"/>
              </a:bodyPr>
              <a:lstStyle/>
              <a:p>
                <a:pPr algn="r"/>
                <a:r>
                  <a:rPr lang="zh-CN" altLang="en-US" sz="1867" b="1" dirty="0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标题文本预设</a:t>
                </a: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26567" y="4349371"/>
                <a:ext cx="2242404" cy="604673"/>
              </a:xfrm>
              <a:prstGeom prst="rect">
                <a:avLst/>
              </a:prstGeom>
            </p:spPr>
            <p:txBody>
              <a:bodyPr wrap="square" lIns="0" tIns="0" rIns="0" bIns="0" anchor="t" anchorCtr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933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此部分内容作为文字排版占位显示 </a:t>
                </a:r>
                <a:br>
                  <a:rPr lang="zh-CN" altLang="en-US" sz="933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</a:br>
                <a:r>
                  <a:rPr lang="zh-CN" altLang="en-US" sz="933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（建议使用主题字体）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94135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:checker/>
      </p:transition>
    </mc:Choice>
    <mc:Fallback xmlns=""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1201311" y="3079443"/>
            <a:ext cx="2099103" cy="2511381"/>
            <a:chOff x="900983" y="2309582"/>
            <a:chExt cx="1574327" cy="1883536"/>
          </a:xfrm>
        </p:grpSpPr>
        <p:sp>
          <p:nvSpPr>
            <p:cNvPr id="4" name="Freeform: Shape 1"/>
            <p:cNvSpPr>
              <a:spLocks/>
            </p:cNvSpPr>
            <p:nvPr/>
          </p:nvSpPr>
          <p:spPr bwMode="auto">
            <a:xfrm>
              <a:off x="1812159" y="2684578"/>
              <a:ext cx="276971" cy="29999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Autofit/>
            </a:bodyPr>
            <a:lstStyle/>
            <a:p>
              <a:r>
                <a:rPr lang="id-ID" sz="2400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01</a:t>
              </a:r>
            </a:p>
          </p:txBody>
        </p:sp>
        <p:sp>
          <p:nvSpPr>
            <p:cNvPr id="5" name="Freeform: Shape 2"/>
            <p:cNvSpPr>
              <a:spLocks/>
            </p:cNvSpPr>
            <p:nvPr/>
          </p:nvSpPr>
          <p:spPr bwMode="auto">
            <a:xfrm>
              <a:off x="1425978" y="2309582"/>
              <a:ext cx="1049332" cy="1170385"/>
            </a:xfrm>
            <a:custGeom>
              <a:avLst/>
              <a:gdLst>
                <a:gd name="T0" fmla="+- 0 10800 961"/>
                <a:gd name="T1" fmla="*/ T0 w 19679"/>
                <a:gd name="T2" fmla="*/ 10800 h 21600"/>
                <a:gd name="T3" fmla="+- 0 10800 961"/>
                <a:gd name="T4" fmla="*/ T3 w 19679"/>
                <a:gd name="T5" fmla="*/ 10800 h 21600"/>
                <a:gd name="T6" fmla="+- 0 10800 961"/>
                <a:gd name="T7" fmla="*/ T6 w 19679"/>
                <a:gd name="T8" fmla="*/ 10800 h 21600"/>
                <a:gd name="T9" fmla="+- 0 10800 961"/>
                <a:gd name="T10" fmla="*/ T9 w 19679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9679" h="21600">
                  <a:moveTo>
                    <a:pt x="9838" y="0"/>
                  </a:moveTo>
                  <a:cubicBezTo>
                    <a:pt x="7321" y="0"/>
                    <a:pt x="4802" y="944"/>
                    <a:pt x="2881" y="2835"/>
                  </a:cubicBezTo>
                  <a:cubicBezTo>
                    <a:pt x="-961" y="6616"/>
                    <a:pt x="-961" y="12749"/>
                    <a:pt x="2881" y="16530"/>
                  </a:cubicBezTo>
                  <a:cubicBezTo>
                    <a:pt x="4639" y="18260"/>
                    <a:pt x="6897" y="19188"/>
                    <a:pt x="9197" y="19335"/>
                  </a:cubicBezTo>
                  <a:cubicBezTo>
                    <a:pt x="8918" y="20157"/>
                    <a:pt x="8453" y="20930"/>
                    <a:pt x="7797" y="21600"/>
                  </a:cubicBezTo>
                  <a:cubicBezTo>
                    <a:pt x="8874" y="21508"/>
                    <a:pt x="9927" y="21069"/>
                    <a:pt x="10751" y="20282"/>
                  </a:cubicBezTo>
                  <a:cubicBezTo>
                    <a:pt x="11091" y="19958"/>
                    <a:pt x="11357" y="19595"/>
                    <a:pt x="11572" y="19211"/>
                  </a:cubicBezTo>
                  <a:cubicBezTo>
                    <a:pt x="13486" y="18876"/>
                    <a:pt x="15317" y="17986"/>
                    <a:pt x="16796" y="16530"/>
                  </a:cubicBezTo>
                  <a:cubicBezTo>
                    <a:pt x="20638" y="12749"/>
                    <a:pt x="20638" y="6616"/>
                    <a:pt x="16796" y="2835"/>
                  </a:cubicBezTo>
                  <a:cubicBezTo>
                    <a:pt x="14875" y="944"/>
                    <a:pt x="12356" y="0"/>
                    <a:pt x="9838" y="0"/>
                  </a:cubicBezTo>
                  <a:close/>
                  <a:moveTo>
                    <a:pt x="9838" y="3047"/>
                  </a:moveTo>
                  <a:cubicBezTo>
                    <a:pt x="11564" y="3047"/>
                    <a:pt x="13290" y="3694"/>
                    <a:pt x="14607" y="4990"/>
                  </a:cubicBezTo>
                  <a:cubicBezTo>
                    <a:pt x="17240" y="7581"/>
                    <a:pt x="17240" y="11784"/>
                    <a:pt x="14607" y="14375"/>
                  </a:cubicBezTo>
                  <a:cubicBezTo>
                    <a:pt x="11973" y="16967"/>
                    <a:pt x="7703" y="16967"/>
                    <a:pt x="5070" y="14375"/>
                  </a:cubicBezTo>
                  <a:cubicBezTo>
                    <a:pt x="2437" y="11784"/>
                    <a:pt x="2437" y="7581"/>
                    <a:pt x="5070" y="4990"/>
                  </a:cubicBezTo>
                  <a:cubicBezTo>
                    <a:pt x="6387" y="3694"/>
                    <a:pt x="8113" y="3047"/>
                    <a:pt x="9838" y="30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6" name="Freeform: Shape 13"/>
            <p:cNvSpPr>
              <a:spLocks/>
            </p:cNvSpPr>
            <p:nvPr/>
          </p:nvSpPr>
          <p:spPr bwMode="auto">
            <a:xfrm>
              <a:off x="900983" y="3560886"/>
              <a:ext cx="1569722" cy="63223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0" tIns="0" rIns="0" bIns="0" anchor="ctr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333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此部分内容作为文字排版占位显示（建议使用主题字体）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3300414" y="1267177"/>
            <a:ext cx="2099103" cy="2512259"/>
            <a:chOff x="2475310" y="950383"/>
            <a:chExt cx="1574327" cy="1884194"/>
          </a:xfrm>
        </p:grpSpPr>
        <p:sp>
          <p:nvSpPr>
            <p:cNvPr id="6" name="Freeform: Shape 3"/>
            <p:cNvSpPr>
              <a:spLocks/>
            </p:cNvSpPr>
            <p:nvPr/>
          </p:nvSpPr>
          <p:spPr bwMode="auto">
            <a:xfrm>
              <a:off x="2475310" y="1649719"/>
              <a:ext cx="1049332" cy="1184858"/>
            </a:xfrm>
            <a:custGeom>
              <a:avLst/>
              <a:gdLst>
                <a:gd name="T0" fmla="+- 0 10800 961"/>
                <a:gd name="T1" fmla="*/ T0 w 19679"/>
                <a:gd name="T2" fmla="*/ 10352 h 20704"/>
                <a:gd name="T3" fmla="+- 0 10800 961"/>
                <a:gd name="T4" fmla="*/ T3 w 19679"/>
                <a:gd name="T5" fmla="*/ 10352 h 20704"/>
                <a:gd name="T6" fmla="+- 0 10800 961"/>
                <a:gd name="T7" fmla="*/ T6 w 19679"/>
                <a:gd name="T8" fmla="*/ 10352 h 20704"/>
                <a:gd name="T9" fmla="+- 0 10800 961"/>
                <a:gd name="T10" fmla="*/ T9 w 19679"/>
                <a:gd name="T11" fmla="*/ 10352 h 20704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9679" h="20704">
                  <a:moveTo>
                    <a:pt x="11880" y="0"/>
                  </a:moveTo>
                  <a:cubicBezTo>
                    <a:pt x="10803" y="87"/>
                    <a:pt x="9750" y="505"/>
                    <a:pt x="8926" y="1250"/>
                  </a:cubicBezTo>
                  <a:cubicBezTo>
                    <a:pt x="8506" y="1629"/>
                    <a:pt x="8190" y="2063"/>
                    <a:pt x="7960" y="2524"/>
                  </a:cubicBezTo>
                  <a:cubicBezTo>
                    <a:pt x="6100" y="2860"/>
                    <a:pt x="4322" y="3700"/>
                    <a:pt x="2881" y="5043"/>
                  </a:cubicBezTo>
                  <a:cubicBezTo>
                    <a:pt x="-961" y="8625"/>
                    <a:pt x="-961" y="14435"/>
                    <a:pt x="2881" y="18017"/>
                  </a:cubicBezTo>
                  <a:cubicBezTo>
                    <a:pt x="6723" y="21600"/>
                    <a:pt x="12954" y="21599"/>
                    <a:pt x="16796" y="18017"/>
                  </a:cubicBezTo>
                  <a:cubicBezTo>
                    <a:pt x="20638" y="14435"/>
                    <a:pt x="20638" y="8625"/>
                    <a:pt x="16796" y="5043"/>
                  </a:cubicBezTo>
                  <a:cubicBezTo>
                    <a:pt x="15021" y="3388"/>
                    <a:pt x="12736" y="2509"/>
                    <a:pt x="10412" y="2383"/>
                  </a:cubicBezTo>
                  <a:cubicBezTo>
                    <a:pt x="10678" y="1519"/>
                    <a:pt x="11159" y="697"/>
                    <a:pt x="11880" y="0"/>
                  </a:cubicBezTo>
                  <a:close/>
                  <a:moveTo>
                    <a:pt x="9838" y="5244"/>
                  </a:moveTo>
                  <a:cubicBezTo>
                    <a:pt x="11564" y="5244"/>
                    <a:pt x="13290" y="5857"/>
                    <a:pt x="14607" y="7085"/>
                  </a:cubicBezTo>
                  <a:cubicBezTo>
                    <a:pt x="17240" y="9540"/>
                    <a:pt x="17240" y="13521"/>
                    <a:pt x="14607" y="15976"/>
                  </a:cubicBezTo>
                  <a:cubicBezTo>
                    <a:pt x="11974" y="18431"/>
                    <a:pt x="7703" y="18431"/>
                    <a:pt x="5070" y="15976"/>
                  </a:cubicBezTo>
                  <a:cubicBezTo>
                    <a:pt x="2437" y="13521"/>
                    <a:pt x="2437" y="9540"/>
                    <a:pt x="5070" y="7085"/>
                  </a:cubicBezTo>
                  <a:cubicBezTo>
                    <a:pt x="6387" y="5857"/>
                    <a:pt x="8113" y="5244"/>
                    <a:pt x="9838" y="524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1" name="Freeform: Shape 8"/>
            <p:cNvSpPr>
              <a:spLocks/>
            </p:cNvSpPr>
            <p:nvPr/>
          </p:nvSpPr>
          <p:spPr bwMode="auto">
            <a:xfrm>
              <a:off x="2479915" y="950383"/>
              <a:ext cx="1569722" cy="63288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0" tIns="0" rIns="0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333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此部分内容作为文字排版占位显示（建议使用主题字体）</a:t>
              </a:r>
            </a:p>
          </p:txBody>
        </p:sp>
        <p:sp>
          <p:nvSpPr>
            <p:cNvPr id="17" name="Freeform: Shape 14"/>
            <p:cNvSpPr>
              <a:spLocks/>
            </p:cNvSpPr>
            <p:nvPr/>
          </p:nvSpPr>
          <p:spPr bwMode="auto">
            <a:xfrm>
              <a:off x="2861491" y="2159583"/>
              <a:ext cx="276971" cy="29999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Autofit/>
            </a:bodyPr>
            <a:lstStyle/>
            <a:p>
              <a:r>
                <a:rPr lang="id-ID" sz="2400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02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000407" y="3079443"/>
            <a:ext cx="2099103" cy="2511381"/>
            <a:chOff x="3000305" y="2309582"/>
            <a:chExt cx="1574327" cy="1883536"/>
          </a:xfrm>
        </p:grpSpPr>
        <p:sp>
          <p:nvSpPr>
            <p:cNvPr id="7" name="Freeform: Shape 4"/>
            <p:cNvSpPr>
              <a:spLocks/>
            </p:cNvSpPr>
            <p:nvPr/>
          </p:nvSpPr>
          <p:spPr bwMode="auto">
            <a:xfrm>
              <a:off x="3524642" y="2309582"/>
              <a:ext cx="1049990" cy="1170385"/>
            </a:xfrm>
            <a:custGeom>
              <a:avLst/>
              <a:gdLst>
                <a:gd name="T0" fmla="+- 0 10800 961"/>
                <a:gd name="T1" fmla="*/ T0 w 19679"/>
                <a:gd name="T2" fmla="*/ 10800 h 21600"/>
                <a:gd name="T3" fmla="+- 0 10800 961"/>
                <a:gd name="T4" fmla="*/ T3 w 19679"/>
                <a:gd name="T5" fmla="*/ 10800 h 21600"/>
                <a:gd name="T6" fmla="+- 0 10800 961"/>
                <a:gd name="T7" fmla="*/ T6 w 19679"/>
                <a:gd name="T8" fmla="*/ 10800 h 21600"/>
                <a:gd name="T9" fmla="+- 0 10800 961"/>
                <a:gd name="T10" fmla="*/ T9 w 19679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9679" h="21600">
                  <a:moveTo>
                    <a:pt x="9838" y="0"/>
                  </a:moveTo>
                  <a:cubicBezTo>
                    <a:pt x="7321" y="0"/>
                    <a:pt x="4802" y="944"/>
                    <a:pt x="2881" y="2835"/>
                  </a:cubicBezTo>
                  <a:cubicBezTo>
                    <a:pt x="-961" y="6616"/>
                    <a:pt x="-961" y="12749"/>
                    <a:pt x="2881" y="16530"/>
                  </a:cubicBezTo>
                  <a:cubicBezTo>
                    <a:pt x="4648" y="18270"/>
                    <a:pt x="6921" y="19199"/>
                    <a:pt x="9234" y="19338"/>
                  </a:cubicBezTo>
                  <a:cubicBezTo>
                    <a:pt x="8955" y="20157"/>
                    <a:pt x="8491" y="20932"/>
                    <a:pt x="7837" y="21600"/>
                  </a:cubicBezTo>
                  <a:cubicBezTo>
                    <a:pt x="8914" y="21508"/>
                    <a:pt x="9967" y="21069"/>
                    <a:pt x="10791" y="20282"/>
                  </a:cubicBezTo>
                  <a:cubicBezTo>
                    <a:pt x="11132" y="19957"/>
                    <a:pt x="11400" y="19590"/>
                    <a:pt x="11615" y="19205"/>
                  </a:cubicBezTo>
                  <a:cubicBezTo>
                    <a:pt x="13512" y="18863"/>
                    <a:pt x="15329" y="17974"/>
                    <a:pt x="16796" y="16530"/>
                  </a:cubicBezTo>
                  <a:cubicBezTo>
                    <a:pt x="20638" y="12749"/>
                    <a:pt x="20638" y="6616"/>
                    <a:pt x="16796" y="2835"/>
                  </a:cubicBezTo>
                  <a:cubicBezTo>
                    <a:pt x="14875" y="944"/>
                    <a:pt x="12356" y="0"/>
                    <a:pt x="9838" y="0"/>
                  </a:cubicBezTo>
                  <a:close/>
                  <a:moveTo>
                    <a:pt x="9838" y="3047"/>
                  </a:moveTo>
                  <a:cubicBezTo>
                    <a:pt x="11564" y="3047"/>
                    <a:pt x="13290" y="3694"/>
                    <a:pt x="14607" y="4990"/>
                  </a:cubicBezTo>
                  <a:cubicBezTo>
                    <a:pt x="17240" y="7581"/>
                    <a:pt x="17240" y="11784"/>
                    <a:pt x="14607" y="14375"/>
                  </a:cubicBezTo>
                  <a:cubicBezTo>
                    <a:pt x="11973" y="16967"/>
                    <a:pt x="7703" y="16967"/>
                    <a:pt x="5070" y="14375"/>
                  </a:cubicBezTo>
                  <a:cubicBezTo>
                    <a:pt x="2437" y="11784"/>
                    <a:pt x="2437" y="7581"/>
                    <a:pt x="5070" y="4990"/>
                  </a:cubicBezTo>
                  <a:cubicBezTo>
                    <a:pt x="6387" y="3694"/>
                    <a:pt x="8113" y="3047"/>
                    <a:pt x="9838" y="30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5" name="Freeform: Shape 12"/>
            <p:cNvSpPr>
              <a:spLocks/>
            </p:cNvSpPr>
            <p:nvPr/>
          </p:nvSpPr>
          <p:spPr bwMode="auto">
            <a:xfrm>
              <a:off x="3000305" y="3560886"/>
              <a:ext cx="1569722" cy="63223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0" tIns="0" rIns="0" bIns="0" anchor="ctr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333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此部分内容作为文字排版占位显示（建议使用主题字体）</a:t>
              </a:r>
            </a:p>
          </p:txBody>
        </p:sp>
        <p:sp>
          <p:nvSpPr>
            <p:cNvPr id="18" name="Freeform: Shape 15"/>
            <p:cNvSpPr>
              <a:spLocks/>
            </p:cNvSpPr>
            <p:nvPr/>
          </p:nvSpPr>
          <p:spPr bwMode="auto">
            <a:xfrm>
              <a:off x="3910823" y="2684578"/>
              <a:ext cx="277629" cy="29999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Autofit/>
            </a:bodyPr>
            <a:lstStyle/>
            <a:p>
              <a:r>
                <a:rPr lang="id-ID" sz="2400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03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098632" y="1267177"/>
            <a:ext cx="2092963" cy="2512259"/>
            <a:chOff x="4573974" y="950383"/>
            <a:chExt cx="1569722" cy="1884194"/>
          </a:xfrm>
        </p:grpSpPr>
        <p:sp>
          <p:nvSpPr>
            <p:cNvPr id="8" name="Freeform: Shape 5"/>
            <p:cNvSpPr>
              <a:spLocks/>
            </p:cNvSpPr>
            <p:nvPr/>
          </p:nvSpPr>
          <p:spPr bwMode="auto">
            <a:xfrm>
              <a:off x="4573974" y="1649719"/>
              <a:ext cx="1049990" cy="1184858"/>
            </a:xfrm>
            <a:custGeom>
              <a:avLst/>
              <a:gdLst>
                <a:gd name="T0" fmla="+- 0 10800 961"/>
                <a:gd name="T1" fmla="*/ T0 w 19679"/>
                <a:gd name="T2" fmla="*/ 10352 h 20704"/>
                <a:gd name="T3" fmla="+- 0 10800 961"/>
                <a:gd name="T4" fmla="*/ T3 w 19679"/>
                <a:gd name="T5" fmla="*/ 10352 h 20704"/>
                <a:gd name="T6" fmla="+- 0 10800 961"/>
                <a:gd name="T7" fmla="*/ T6 w 19679"/>
                <a:gd name="T8" fmla="*/ 10352 h 20704"/>
                <a:gd name="T9" fmla="+- 0 10800 961"/>
                <a:gd name="T10" fmla="*/ T9 w 19679"/>
                <a:gd name="T11" fmla="*/ 10352 h 20704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9679" h="20704">
                  <a:moveTo>
                    <a:pt x="11963" y="0"/>
                  </a:moveTo>
                  <a:cubicBezTo>
                    <a:pt x="10886" y="87"/>
                    <a:pt x="9837" y="505"/>
                    <a:pt x="9012" y="1250"/>
                  </a:cubicBezTo>
                  <a:cubicBezTo>
                    <a:pt x="8596" y="1626"/>
                    <a:pt x="8279" y="2055"/>
                    <a:pt x="8050" y="2513"/>
                  </a:cubicBezTo>
                  <a:cubicBezTo>
                    <a:pt x="6157" y="2837"/>
                    <a:pt x="4344" y="3678"/>
                    <a:pt x="2881" y="5043"/>
                  </a:cubicBezTo>
                  <a:cubicBezTo>
                    <a:pt x="-961" y="8625"/>
                    <a:pt x="-961" y="14435"/>
                    <a:pt x="2881" y="18017"/>
                  </a:cubicBezTo>
                  <a:cubicBezTo>
                    <a:pt x="6723" y="21600"/>
                    <a:pt x="12954" y="21599"/>
                    <a:pt x="16796" y="18017"/>
                  </a:cubicBezTo>
                  <a:cubicBezTo>
                    <a:pt x="20638" y="14435"/>
                    <a:pt x="20638" y="8625"/>
                    <a:pt x="16796" y="5043"/>
                  </a:cubicBezTo>
                  <a:cubicBezTo>
                    <a:pt x="15042" y="3408"/>
                    <a:pt x="12790" y="2528"/>
                    <a:pt x="10495" y="2386"/>
                  </a:cubicBezTo>
                  <a:cubicBezTo>
                    <a:pt x="10761" y="1521"/>
                    <a:pt x="11241" y="697"/>
                    <a:pt x="11963" y="0"/>
                  </a:cubicBezTo>
                  <a:close/>
                  <a:moveTo>
                    <a:pt x="9838" y="5244"/>
                  </a:moveTo>
                  <a:cubicBezTo>
                    <a:pt x="11564" y="5244"/>
                    <a:pt x="13290" y="5857"/>
                    <a:pt x="14607" y="7085"/>
                  </a:cubicBezTo>
                  <a:cubicBezTo>
                    <a:pt x="17240" y="9540"/>
                    <a:pt x="17240" y="13521"/>
                    <a:pt x="14607" y="15976"/>
                  </a:cubicBezTo>
                  <a:cubicBezTo>
                    <a:pt x="11974" y="18431"/>
                    <a:pt x="7703" y="18431"/>
                    <a:pt x="5070" y="15976"/>
                  </a:cubicBezTo>
                  <a:cubicBezTo>
                    <a:pt x="2437" y="13521"/>
                    <a:pt x="2437" y="9540"/>
                    <a:pt x="5070" y="7085"/>
                  </a:cubicBezTo>
                  <a:cubicBezTo>
                    <a:pt x="6387" y="5857"/>
                    <a:pt x="8113" y="5244"/>
                    <a:pt x="9838" y="52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2" name="Freeform: Shape 9"/>
            <p:cNvSpPr>
              <a:spLocks/>
            </p:cNvSpPr>
            <p:nvPr/>
          </p:nvSpPr>
          <p:spPr bwMode="auto">
            <a:xfrm>
              <a:off x="4574632" y="950383"/>
              <a:ext cx="1569064" cy="63288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0" tIns="0" rIns="0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333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此部分内容作为文字排版占位显示（建议使用主题字体）</a:t>
              </a:r>
            </a:p>
          </p:txBody>
        </p:sp>
        <p:sp>
          <p:nvSpPr>
            <p:cNvPr id="19" name="Freeform: Shape 16"/>
            <p:cNvSpPr>
              <a:spLocks/>
            </p:cNvSpPr>
            <p:nvPr/>
          </p:nvSpPr>
          <p:spPr bwMode="auto">
            <a:xfrm>
              <a:off x="4964760" y="2159583"/>
              <a:ext cx="277629" cy="29999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Autofit/>
            </a:bodyPr>
            <a:lstStyle/>
            <a:p>
              <a:r>
                <a:rPr lang="id-ID" sz="2400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04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804765" y="3079443"/>
            <a:ext cx="2092963" cy="2511381"/>
            <a:chOff x="5103574" y="2309582"/>
            <a:chExt cx="1569722" cy="1883536"/>
          </a:xfrm>
        </p:grpSpPr>
        <p:sp>
          <p:nvSpPr>
            <p:cNvPr id="9" name="Freeform: Shape 6"/>
            <p:cNvSpPr>
              <a:spLocks/>
            </p:cNvSpPr>
            <p:nvPr/>
          </p:nvSpPr>
          <p:spPr bwMode="auto">
            <a:xfrm>
              <a:off x="5623964" y="2309582"/>
              <a:ext cx="1049332" cy="1170385"/>
            </a:xfrm>
            <a:custGeom>
              <a:avLst/>
              <a:gdLst>
                <a:gd name="T0" fmla="+- 0 10800 961"/>
                <a:gd name="T1" fmla="*/ T0 w 19679"/>
                <a:gd name="T2" fmla="*/ 10800 h 21600"/>
                <a:gd name="T3" fmla="+- 0 10800 961"/>
                <a:gd name="T4" fmla="*/ T3 w 19679"/>
                <a:gd name="T5" fmla="*/ 10800 h 21600"/>
                <a:gd name="T6" fmla="+- 0 10800 961"/>
                <a:gd name="T7" fmla="*/ T6 w 19679"/>
                <a:gd name="T8" fmla="*/ 10800 h 21600"/>
                <a:gd name="T9" fmla="+- 0 10800 961"/>
                <a:gd name="T10" fmla="*/ T9 w 19679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9679" h="21600">
                  <a:moveTo>
                    <a:pt x="9838" y="0"/>
                  </a:moveTo>
                  <a:cubicBezTo>
                    <a:pt x="7321" y="0"/>
                    <a:pt x="4802" y="944"/>
                    <a:pt x="2881" y="2835"/>
                  </a:cubicBezTo>
                  <a:cubicBezTo>
                    <a:pt x="-961" y="6616"/>
                    <a:pt x="-961" y="12749"/>
                    <a:pt x="2881" y="16530"/>
                  </a:cubicBezTo>
                  <a:cubicBezTo>
                    <a:pt x="4617" y="18240"/>
                    <a:pt x="6842" y="19168"/>
                    <a:pt x="9114" y="19332"/>
                  </a:cubicBezTo>
                  <a:cubicBezTo>
                    <a:pt x="8835" y="20154"/>
                    <a:pt x="8369" y="20930"/>
                    <a:pt x="7714" y="21600"/>
                  </a:cubicBezTo>
                  <a:cubicBezTo>
                    <a:pt x="8791" y="21508"/>
                    <a:pt x="9844" y="21069"/>
                    <a:pt x="10668" y="20282"/>
                  </a:cubicBezTo>
                  <a:cubicBezTo>
                    <a:pt x="11003" y="19962"/>
                    <a:pt x="11269" y="19602"/>
                    <a:pt x="11482" y="19223"/>
                  </a:cubicBezTo>
                  <a:cubicBezTo>
                    <a:pt x="13428" y="18900"/>
                    <a:pt x="15295" y="18008"/>
                    <a:pt x="16796" y="16530"/>
                  </a:cubicBezTo>
                  <a:cubicBezTo>
                    <a:pt x="20638" y="12749"/>
                    <a:pt x="20638" y="6616"/>
                    <a:pt x="16796" y="2835"/>
                  </a:cubicBezTo>
                  <a:cubicBezTo>
                    <a:pt x="14875" y="944"/>
                    <a:pt x="12356" y="0"/>
                    <a:pt x="9838" y="0"/>
                  </a:cubicBezTo>
                  <a:close/>
                  <a:moveTo>
                    <a:pt x="9838" y="3047"/>
                  </a:moveTo>
                  <a:cubicBezTo>
                    <a:pt x="11564" y="3047"/>
                    <a:pt x="13290" y="3694"/>
                    <a:pt x="14607" y="4990"/>
                  </a:cubicBezTo>
                  <a:cubicBezTo>
                    <a:pt x="17240" y="7581"/>
                    <a:pt x="17240" y="11784"/>
                    <a:pt x="14607" y="14375"/>
                  </a:cubicBezTo>
                  <a:cubicBezTo>
                    <a:pt x="11974" y="16967"/>
                    <a:pt x="7703" y="16967"/>
                    <a:pt x="5070" y="14375"/>
                  </a:cubicBezTo>
                  <a:cubicBezTo>
                    <a:pt x="2437" y="11784"/>
                    <a:pt x="2437" y="7581"/>
                    <a:pt x="5070" y="4990"/>
                  </a:cubicBezTo>
                  <a:cubicBezTo>
                    <a:pt x="6387" y="3694"/>
                    <a:pt x="8113" y="3047"/>
                    <a:pt x="9838" y="304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4" name="Freeform: Shape 11"/>
            <p:cNvSpPr>
              <a:spLocks/>
            </p:cNvSpPr>
            <p:nvPr/>
          </p:nvSpPr>
          <p:spPr bwMode="auto">
            <a:xfrm>
              <a:off x="5103574" y="3560886"/>
              <a:ext cx="1569722" cy="63223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0" tIns="0" rIns="0" bIns="0" anchor="ctr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333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此部分内容作为文字排版占位显示（建议使用主题字体）</a:t>
              </a:r>
            </a:p>
          </p:txBody>
        </p:sp>
        <p:sp>
          <p:nvSpPr>
            <p:cNvPr id="20" name="Freeform: Shape 17"/>
            <p:cNvSpPr>
              <a:spLocks/>
            </p:cNvSpPr>
            <p:nvPr/>
          </p:nvSpPr>
          <p:spPr bwMode="auto">
            <a:xfrm>
              <a:off x="6005540" y="2684578"/>
              <a:ext cx="276971" cy="29999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Autofit/>
            </a:bodyPr>
            <a:lstStyle/>
            <a:p>
              <a:r>
                <a:rPr lang="id-ID" sz="2400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05</a:t>
              </a: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8897728" y="1267177"/>
            <a:ext cx="2092963" cy="2512259"/>
            <a:chOff x="6673296" y="950383"/>
            <a:chExt cx="1569722" cy="1884194"/>
          </a:xfrm>
        </p:grpSpPr>
        <p:sp>
          <p:nvSpPr>
            <p:cNvPr id="10" name="Freeform: Shape 7"/>
            <p:cNvSpPr>
              <a:spLocks/>
            </p:cNvSpPr>
            <p:nvPr/>
          </p:nvSpPr>
          <p:spPr bwMode="auto">
            <a:xfrm>
              <a:off x="6673296" y="1649719"/>
              <a:ext cx="1049332" cy="1184858"/>
            </a:xfrm>
            <a:custGeom>
              <a:avLst/>
              <a:gdLst>
                <a:gd name="T0" fmla="+- 0 10800 961"/>
                <a:gd name="T1" fmla="*/ T0 w 19679"/>
                <a:gd name="T2" fmla="*/ 10352 h 20704"/>
                <a:gd name="T3" fmla="+- 0 10800 961"/>
                <a:gd name="T4" fmla="*/ T3 w 19679"/>
                <a:gd name="T5" fmla="*/ 10352 h 20704"/>
                <a:gd name="T6" fmla="+- 0 10800 961"/>
                <a:gd name="T7" fmla="*/ T6 w 19679"/>
                <a:gd name="T8" fmla="*/ 10352 h 20704"/>
                <a:gd name="T9" fmla="+- 0 10800 961"/>
                <a:gd name="T10" fmla="*/ T9 w 19679"/>
                <a:gd name="T11" fmla="*/ 10352 h 20704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9679" h="20704">
                  <a:moveTo>
                    <a:pt x="11880" y="0"/>
                  </a:moveTo>
                  <a:cubicBezTo>
                    <a:pt x="10803" y="87"/>
                    <a:pt x="9750" y="505"/>
                    <a:pt x="8926" y="1250"/>
                  </a:cubicBezTo>
                  <a:cubicBezTo>
                    <a:pt x="8506" y="1629"/>
                    <a:pt x="8190" y="2063"/>
                    <a:pt x="7960" y="2524"/>
                  </a:cubicBezTo>
                  <a:cubicBezTo>
                    <a:pt x="6098" y="2859"/>
                    <a:pt x="4322" y="3699"/>
                    <a:pt x="2881" y="5043"/>
                  </a:cubicBezTo>
                  <a:cubicBezTo>
                    <a:pt x="-961" y="8625"/>
                    <a:pt x="-961" y="14435"/>
                    <a:pt x="2881" y="18017"/>
                  </a:cubicBezTo>
                  <a:cubicBezTo>
                    <a:pt x="6723" y="21600"/>
                    <a:pt x="12954" y="21599"/>
                    <a:pt x="16796" y="18017"/>
                  </a:cubicBezTo>
                  <a:cubicBezTo>
                    <a:pt x="20638" y="14435"/>
                    <a:pt x="20638" y="8625"/>
                    <a:pt x="16796" y="5043"/>
                  </a:cubicBezTo>
                  <a:cubicBezTo>
                    <a:pt x="15021" y="3388"/>
                    <a:pt x="12736" y="2509"/>
                    <a:pt x="10412" y="2383"/>
                  </a:cubicBezTo>
                  <a:cubicBezTo>
                    <a:pt x="10678" y="1519"/>
                    <a:pt x="11159" y="697"/>
                    <a:pt x="11880" y="0"/>
                  </a:cubicBezTo>
                  <a:close/>
                  <a:moveTo>
                    <a:pt x="9838" y="5244"/>
                  </a:moveTo>
                  <a:cubicBezTo>
                    <a:pt x="11564" y="5244"/>
                    <a:pt x="13290" y="5857"/>
                    <a:pt x="14607" y="7085"/>
                  </a:cubicBezTo>
                  <a:cubicBezTo>
                    <a:pt x="17240" y="9540"/>
                    <a:pt x="17240" y="13521"/>
                    <a:pt x="14607" y="15976"/>
                  </a:cubicBezTo>
                  <a:cubicBezTo>
                    <a:pt x="11974" y="18431"/>
                    <a:pt x="7703" y="18431"/>
                    <a:pt x="5070" y="15976"/>
                  </a:cubicBezTo>
                  <a:cubicBezTo>
                    <a:pt x="2437" y="13521"/>
                    <a:pt x="2437" y="9540"/>
                    <a:pt x="5070" y="7085"/>
                  </a:cubicBezTo>
                  <a:cubicBezTo>
                    <a:pt x="6387" y="5857"/>
                    <a:pt x="8113" y="5244"/>
                    <a:pt x="9838" y="524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3" name="Freeform: Shape 10"/>
            <p:cNvSpPr>
              <a:spLocks/>
            </p:cNvSpPr>
            <p:nvPr/>
          </p:nvSpPr>
          <p:spPr bwMode="auto">
            <a:xfrm>
              <a:off x="6673296" y="950383"/>
              <a:ext cx="1569722" cy="63288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0" tIns="0" rIns="0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333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此部分内容作为文字排版占位显示（建议使用主题字体）</a:t>
              </a:r>
            </a:p>
          </p:txBody>
        </p:sp>
        <p:sp>
          <p:nvSpPr>
            <p:cNvPr id="21" name="Freeform: Shape 18"/>
            <p:cNvSpPr>
              <a:spLocks/>
            </p:cNvSpPr>
            <p:nvPr/>
          </p:nvSpPr>
          <p:spPr bwMode="auto">
            <a:xfrm>
              <a:off x="7059477" y="2159583"/>
              <a:ext cx="276971" cy="29999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Autofit/>
            </a:bodyPr>
            <a:lstStyle/>
            <a:p>
              <a:r>
                <a:rPr lang="id-ID" sz="2400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06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99492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origami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6096001" y="993476"/>
            <a:ext cx="6095999" cy="537147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697" tIns="43348" rIns="86697" bIns="43348" rtlCol="0" anchor="ctr"/>
          <a:lstStyle/>
          <a:p>
            <a:pPr algn="ctr"/>
            <a:endParaRPr lang="zh-CN" altLang="en-US" sz="2400"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grpSp>
        <p:nvGrpSpPr>
          <p:cNvPr id="2" name="Group 20"/>
          <p:cNvGrpSpPr/>
          <p:nvPr/>
        </p:nvGrpSpPr>
        <p:grpSpPr>
          <a:xfrm>
            <a:off x="921169" y="4781248"/>
            <a:ext cx="4905760" cy="1216208"/>
            <a:chOff x="787791" y="5598942"/>
            <a:chExt cx="2260209" cy="1216207"/>
          </a:xfrm>
        </p:grpSpPr>
        <p:sp>
          <p:nvSpPr>
            <p:cNvPr id="25" name="TextBox 18"/>
            <p:cNvSpPr txBox="1"/>
            <p:nvPr/>
          </p:nvSpPr>
          <p:spPr>
            <a:xfrm>
              <a:off x="1532746" y="5598942"/>
              <a:ext cx="770302" cy="28732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zh-CN" altLang="en-US" sz="1867" dirty="0">
                  <a:solidFill>
                    <a:schemeClr val="bg1">
                      <a:lumMod val="6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请替换文字内容</a:t>
              </a:r>
              <a:endParaRPr lang="en-US" sz="1867" dirty="0">
                <a:solidFill>
                  <a:schemeClr val="bg1">
                    <a:lumMod val="6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26" name="Rectangle 19"/>
            <p:cNvSpPr/>
            <p:nvPr/>
          </p:nvSpPr>
          <p:spPr>
            <a:xfrm>
              <a:off x="787791" y="6076486"/>
              <a:ext cx="2260209" cy="73866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</p:grpSp>
      <p:grpSp>
        <p:nvGrpSpPr>
          <p:cNvPr id="3" name="Group 21"/>
          <p:cNvGrpSpPr/>
          <p:nvPr/>
        </p:nvGrpSpPr>
        <p:grpSpPr>
          <a:xfrm>
            <a:off x="6365067" y="4781246"/>
            <a:ext cx="4905760" cy="1240038"/>
            <a:chOff x="787791" y="5598942"/>
            <a:chExt cx="2260209" cy="1240037"/>
          </a:xfrm>
        </p:grpSpPr>
        <p:sp>
          <p:nvSpPr>
            <p:cNvPr id="28" name="TextBox 22"/>
            <p:cNvSpPr txBox="1"/>
            <p:nvPr/>
          </p:nvSpPr>
          <p:spPr>
            <a:xfrm>
              <a:off x="1528126" y="5598942"/>
              <a:ext cx="770302" cy="28732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zh-CN" altLang="en-US" sz="1867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请替换文字内容</a:t>
              </a:r>
              <a:endParaRPr lang="en-US" sz="1867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29" name="Rectangle 23"/>
            <p:cNvSpPr/>
            <p:nvPr/>
          </p:nvSpPr>
          <p:spPr>
            <a:xfrm>
              <a:off x="787791" y="6100315"/>
              <a:ext cx="2260209" cy="73866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  </a:r>
              <a:endParaRPr lang="en-GB" altLang="zh-CN" sz="8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</p:grpSp>
      <p:pic>
        <p:nvPicPr>
          <p:cNvPr id="11" name="图片 10">
            <a:extLst>
              <a:ext uri="{FF2B5EF4-FFF2-40B4-BE49-F238E27FC236}">
                <a16:creationId xmlns:a16="http://schemas.microsoft.com/office/drawing/2014/main" id="{836CA178-A68C-4202-A322-5D4A1D766F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169" y="1849639"/>
            <a:ext cx="4670873" cy="269134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EB45518-9919-4896-8251-E454ABEF94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9537" y="1849639"/>
            <a:ext cx="4211290" cy="28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5975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origami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82D7DFAB-B4C2-4D42-88AF-D3741C4F7F45}"/>
              </a:ext>
            </a:extLst>
          </p:cNvPr>
          <p:cNvSpPr/>
          <p:nvPr/>
        </p:nvSpPr>
        <p:spPr>
          <a:xfrm>
            <a:off x="0" y="0"/>
            <a:ext cx="1218799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010" y="3036924"/>
            <a:ext cx="12187990" cy="2184058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6"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68799" y="771347"/>
            <a:ext cx="4462611" cy="6862832"/>
            <a:chOff x="1180653" y="3598"/>
            <a:chExt cx="4708208" cy="7240525"/>
          </a:xfrm>
        </p:grpSpPr>
        <p:sp>
          <p:nvSpPr>
            <p:cNvPr id="11" name="椭圆 10"/>
            <p:cNvSpPr/>
            <p:nvPr/>
          </p:nvSpPr>
          <p:spPr>
            <a:xfrm>
              <a:off x="1491196" y="1622620"/>
              <a:ext cx="3817980" cy="3817483"/>
            </a:xfrm>
            <a:prstGeom prst="ellipse">
              <a:avLst/>
            </a:prstGeom>
            <a:gradFill flip="none" rotWithShape="1">
              <a:gsLst>
                <a:gs pos="49000">
                  <a:schemeClr val="bg1">
                    <a:lumMod val="93000"/>
                  </a:schemeClr>
                </a:gs>
                <a:gs pos="0">
                  <a:srgbClr val="E2E2E2">
                    <a:lumMod val="85000"/>
                  </a:srgb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38100">
              <a:solidFill>
                <a:schemeClr val="accent2"/>
              </a:solidFill>
            </a:ln>
            <a:effectLst>
              <a:outerShdw blurRad="368300" dist="584200" dir="2700000" algn="t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threePt" dir="t"/>
            </a:scene3d>
            <a:sp3d prstMaterial="meta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45699" rIns="0" bIns="45699" rtlCol="0" anchor="ctr"/>
            <a:lstStyle/>
            <a:p>
              <a:pPr lvl="0" algn="ctr"/>
              <a:r>
                <a:rPr lang="en-US" altLang="zh-CN" sz="6396" dirty="0">
                  <a:ln w="12700">
                    <a:noFill/>
                  </a:ln>
                  <a:solidFill>
                    <a:schemeClr val="accent2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Part 3</a:t>
              </a:r>
              <a:endParaRPr lang="zh-CN" altLang="en-US" sz="6396" dirty="0">
                <a:ln w="12700">
                  <a:noFill/>
                </a:ln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4" name="Line 8"/>
            <p:cNvSpPr>
              <a:spLocks noChangeShapeType="1"/>
            </p:cNvSpPr>
            <p:nvPr/>
          </p:nvSpPr>
          <p:spPr bwMode="auto">
            <a:xfrm flipH="1" flipV="1">
              <a:off x="1180653" y="3598"/>
              <a:ext cx="3182897" cy="1905136"/>
            </a:xfrm>
            <a:prstGeom prst="line">
              <a:avLst/>
            </a:prstGeom>
            <a:noFill/>
            <a:ln w="2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399" tIns="45699" rIns="91399" bIns="4569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706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5" name="Line 9"/>
            <p:cNvSpPr>
              <a:spLocks noChangeShapeType="1"/>
            </p:cNvSpPr>
            <p:nvPr/>
          </p:nvSpPr>
          <p:spPr bwMode="auto">
            <a:xfrm flipH="1" flipV="1">
              <a:off x="2454815" y="5178272"/>
              <a:ext cx="3434046" cy="2065851"/>
            </a:xfrm>
            <a:prstGeom prst="line">
              <a:avLst/>
            </a:prstGeom>
            <a:noFill/>
            <a:ln w="2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399" tIns="45699" rIns="91399" bIns="4569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706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</p:grpSp>
      <p:grpSp>
        <p:nvGrpSpPr>
          <p:cNvPr id="5" name="组合 27"/>
          <p:cNvGrpSpPr/>
          <p:nvPr/>
        </p:nvGrpSpPr>
        <p:grpSpPr>
          <a:xfrm>
            <a:off x="5428164" y="3596338"/>
            <a:ext cx="3884910" cy="1461035"/>
            <a:chOff x="9285855" y="1320166"/>
            <a:chExt cx="4098713" cy="1541444"/>
          </a:xfrm>
        </p:grpSpPr>
        <p:sp>
          <p:nvSpPr>
            <p:cNvPr id="29" name="矩形 28"/>
            <p:cNvSpPr/>
            <p:nvPr/>
          </p:nvSpPr>
          <p:spPr>
            <a:xfrm>
              <a:off x="9285855" y="1320166"/>
              <a:ext cx="4098713" cy="811788"/>
            </a:xfrm>
            <a:prstGeom prst="rect">
              <a:avLst/>
            </a:prstGeom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4400" b="1" spc="284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相关标题文字</a:t>
              </a:r>
            </a:p>
          </p:txBody>
        </p:sp>
        <p:sp>
          <p:nvSpPr>
            <p:cNvPr id="30" name="矩形 29"/>
            <p:cNvSpPr/>
            <p:nvPr/>
          </p:nvSpPr>
          <p:spPr>
            <a:xfrm>
              <a:off x="9512543" y="2179708"/>
              <a:ext cx="3683822" cy="681902"/>
            </a:xfrm>
            <a:prstGeom prst="rect">
              <a:avLst/>
            </a:prstGeom>
            <a:effectLst/>
          </p:spPr>
          <p:txBody>
            <a:bodyPr wrap="none">
              <a:spAutoFit/>
            </a:bodyPr>
            <a:lstStyle/>
            <a:p>
              <a:r>
                <a:rPr lang="en-US" altLang="zh-CN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THE HEADLINE</a:t>
              </a:r>
              <a:endPara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anose="020B0604020202020204" pitchFamily="34" charset="0"/>
                <a:sym typeface="思源黑体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46054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origami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/>
          <p:nvPr/>
        </p:nvGrpSpPr>
        <p:grpSpPr>
          <a:xfrm>
            <a:off x="4040716" y="1594910"/>
            <a:ext cx="4110568" cy="3668183"/>
            <a:chOff x="7248140" y="1892815"/>
            <a:chExt cx="4110568" cy="3668183"/>
          </a:xfrm>
        </p:grpSpPr>
        <p:grpSp>
          <p:nvGrpSpPr>
            <p:cNvPr id="32" name="Group 3"/>
            <p:cNvGrpSpPr/>
            <p:nvPr/>
          </p:nvGrpSpPr>
          <p:grpSpPr>
            <a:xfrm>
              <a:off x="9119273" y="1952080"/>
              <a:ext cx="1178984" cy="1265768"/>
              <a:chOff x="6839455" y="1464060"/>
              <a:chExt cx="884238" cy="949326"/>
            </a:xfrm>
          </p:grpSpPr>
          <p:sp>
            <p:nvSpPr>
              <p:cNvPr id="74" name="Freeform: Shape 4"/>
              <p:cNvSpPr>
                <a:spLocks/>
              </p:cNvSpPr>
              <p:nvPr/>
            </p:nvSpPr>
            <p:spPr bwMode="auto">
              <a:xfrm>
                <a:off x="6839455" y="1546610"/>
                <a:ext cx="436563" cy="866775"/>
              </a:xfrm>
              <a:custGeom>
                <a:avLst/>
                <a:gdLst/>
                <a:ahLst/>
                <a:cxnLst>
                  <a:cxn ang="0">
                    <a:pos x="275" y="249"/>
                  </a:cxn>
                  <a:cxn ang="0">
                    <a:pos x="159" y="546"/>
                  </a:cxn>
                  <a:cxn ang="0">
                    <a:pos x="0" y="297"/>
                  </a:cxn>
                  <a:cxn ang="0">
                    <a:pos x="119" y="0"/>
                  </a:cxn>
                  <a:cxn ang="0">
                    <a:pos x="275" y="249"/>
                  </a:cxn>
                </a:cxnLst>
                <a:rect l="0" t="0" r="r" b="b"/>
                <a:pathLst>
                  <a:path w="275" h="546">
                    <a:moveTo>
                      <a:pt x="275" y="249"/>
                    </a:moveTo>
                    <a:lnTo>
                      <a:pt x="159" y="546"/>
                    </a:lnTo>
                    <a:lnTo>
                      <a:pt x="0" y="297"/>
                    </a:lnTo>
                    <a:lnTo>
                      <a:pt x="119" y="0"/>
                    </a:lnTo>
                    <a:lnTo>
                      <a:pt x="275" y="249"/>
                    </a:ln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75" name="Freeform: Shape 5"/>
              <p:cNvSpPr>
                <a:spLocks/>
              </p:cNvSpPr>
              <p:nvPr/>
            </p:nvSpPr>
            <p:spPr bwMode="auto">
              <a:xfrm>
                <a:off x="7091868" y="1837123"/>
                <a:ext cx="631825" cy="576263"/>
              </a:xfrm>
              <a:custGeom>
                <a:avLst/>
                <a:gdLst/>
                <a:ahLst/>
                <a:cxnLst>
                  <a:cxn ang="0">
                    <a:pos x="398" y="0"/>
                  </a:cxn>
                  <a:cxn ang="0">
                    <a:pos x="282" y="296"/>
                  </a:cxn>
                  <a:cxn ang="0">
                    <a:pos x="0" y="363"/>
                  </a:cxn>
                  <a:cxn ang="0">
                    <a:pos x="116" y="66"/>
                  </a:cxn>
                  <a:cxn ang="0">
                    <a:pos x="398" y="0"/>
                  </a:cxn>
                </a:cxnLst>
                <a:rect l="0" t="0" r="r" b="b"/>
                <a:pathLst>
                  <a:path w="398" h="363">
                    <a:moveTo>
                      <a:pt x="398" y="0"/>
                    </a:moveTo>
                    <a:lnTo>
                      <a:pt x="282" y="296"/>
                    </a:lnTo>
                    <a:lnTo>
                      <a:pt x="0" y="363"/>
                    </a:lnTo>
                    <a:lnTo>
                      <a:pt x="116" y="66"/>
                    </a:lnTo>
                    <a:lnTo>
                      <a:pt x="398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76" name="Freeform: Shape 6"/>
              <p:cNvSpPr>
                <a:spLocks/>
              </p:cNvSpPr>
              <p:nvPr/>
            </p:nvSpPr>
            <p:spPr bwMode="auto">
              <a:xfrm>
                <a:off x="7028368" y="1464060"/>
                <a:ext cx="695325" cy="477838"/>
              </a:xfrm>
              <a:custGeom>
                <a:avLst/>
                <a:gdLst/>
                <a:ahLst/>
                <a:cxnLst>
                  <a:cxn ang="0">
                    <a:pos x="0" y="22"/>
                  </a:cxn>
                  <a:cxn ang="0">
                    <a:pos x="60" y="11"/>
                  </a:cxn>
                  <a:cxn ang="0">
                    <a:pos x="117" y="0"/>
                  </a:cxn>
                  <a:cxn ang="0">
                    <a:pos x="151" y="49"/>
                  </a:cxn>
                  <a:cxn ang="0">
                    <a:pos x="185" y="99"/>
                  </a:cxn>
                  <a:cxn ang="0">
                    <a:pos x="127" y="113"/>
                  </a:cxn>
                  <a:cxn ang="0">
                    <a:pos x="66" y="127"/>
                  </a:cxn>
                  <a:cxn ang="0">
                    <a:pos x="32" y="73"/>
                  </a:cxn>
                  <a:cxn ang="0">
                    <a:pos x="0" y="22"/>
                  </a:cxn>
                </a:cxnLst>
                <a:rect l="0" t="0" r="r" b="b"/>
                <a:pathLst>
                  <a:path w="185" h="127">
                    <a:moveTo>
                      <a:pt x="0" y="22"/>
                    </a:moveTo>
                    <a:cubicBezTo>
                      <a:pt x="20" y="18"/>
                      <a:pt x="40" y="14"/>
                      <a:pt x="60" y="11"/>
                    </a:cubicBezTo>
                    <a:cubicBezTo>
                      <a:pt x="79" y="7"/>
                      <a:pt x="99" y="4"/>
                      <a:pt x="117" y="0"/>
                    </a:cubicBezTo>
                    <a:cubicBezTo>
                      <a:pt x="128" y="16"/>
                      <a:pt x="139" y="32"/>
                      <a:pt x="151" y="49"/>
                    </a:cubicBezTo>
                    <a:cubicBezTo>
                      <a:pt x="162" y="65"/>
                      <a:pt x="174" y="82"/>
                      <a:pt x="185" y="99"/>
                    </a:cubicBezTo>
                    <a:cubicBezTo>
                      <a:pt x="166" y="104"/>
                      <a:pt x="147" y="108"/>
                      <a:pt x="127" y="113"/>
                    </a:cubicBezTo>
                    <a:cubicBezTo>
                      <a:pt x="108" y="117"/>
                      <a:pt x="87" y="122"/>
                      <a:pt x="66" y="127"/>
                    </a:cubicBezTo>
                    <a:cubicBezTo>
                      <a:pt x="55" y="109"/>
                      <a:pt x="43" y="91"/>
                      <a:pt x="32" y="73"/>
                    </a:cubicBezTo>
                    <a:cubicBezTo>
                      <a:pt x="21" y="56"/>
                      <a:pt x="10" y="39"/>
                      <a:pt x="0" y="2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</p:grpSp>
        <p:grpSp>
          <p:nvGrpSpPr>
            <p:cNvPr id="33" name="Group 23"/>
            <p:cNvGrpSpPr/>
            <p:nvPr/>
          </p:nvGrpSpPr>
          <p:grpSpPr>
            <a:xfrm>
              <a:off x="9536258" y="2474898"/>
              <a:ext cx="1545167" cy="1595967"/>
              <a:chOff x="7152193" y="1856173"/>
              <a:chExt cx="1158875" cy="1196975"/>
            </a:xfrm>
          </p:grpSpPr>
          <p:sp>
            <p:nvSpPr>
              <p:cNvPr id="71" name="Freeform: Shape 24"/>
              <p:cNvSpPr>
                <a:spLocks/>
              </p:cNvSpPr>
              <p:nvPr/>
            </p:nvSpPr>
            <p:spPr bwMode="auto">
              <a:xfrm>
                <a:off x="7152193" y="2002223"/>
                <a:ext cx="557213" cy="1050925"/>
              </a:xfrm>
              <a:custGeom>
                <a:avLst/>
                <a:gdLst/>
                <a:ahLst/>
                <a:cxnLst>
                  <a:cxn ang="0">
                    <a:pos x="351" y="365"/>
                  </a:cxn>
                  <a:cxn ang="0">
                    <a:pos x="232" y="662"/>
                  </a:cxn>
                  <a:cxn ang="0">
                    <a:pos x="0" y="297"/>
                  </a:cxn>
                  <a:cxn ang="0">
                    <a:pos x="118" y="0"/>
                  </a:cxn>
                  <a:cxn ang="0">
                    <a:pos x="351" y="365"/>
                  </a:cxn>
                </a:cxnLst>
                <a:rect l="0" t="0" r="r" b="b"/>
                <a:pathLst>
                  <a:path w="351" h="662">
                    <a:moveTo>
                      <a:pt x="351" y="365"/>
                    </a:moveTo>
                    <a:lnTo>
                      <a:pt x="232" y="662"/>
                    </a:lnTo>
                    <a:lnTo>
                      <a:pt x="0" y="297"/>
                    </a:lnTo>
                    <a:lnTo>
                      <a:pt x="118" y="0"/>
                    </a:lnTo>
                    <a:lnTo>
                      <a:pt x="351" y="365"/>
                    </a:ln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72" name="Freeform: Shape 25"/>
              <p:cNvSpPr>
                <a:spLocks/>
              </p:cNvSpPr>
              <p:nvPr/>
            </p:nvSpPr>
            <p:spPr bwMode="auto">
              <a:xfrm>
                <a:off x="7339518" y="1856173"/>
                <a:ext cx="971550" cy="725488"/>
              </a:xfrm>
              <a:custGeom>
                <a:avLst/>
                <a:gdLst/>
                <a:ahLst/>
                <a:cxnLst>
                  <a:cxn ang="0">
                    <a:pos x="0" y="39"/>
                  </a:cxn>
                  <a:cxn ang="0">
                    <a:pos x="81" y="19"/>
                  </a:cxn>
                  <a:cxn ang="0">
                    <a:pos x="158" y="0"/>
                  </a:cxn>
                  <a:cxn ang="0">
                    <a:pos x="207" y="71"/>
                  </a:cxn>
                  <a:cxn ang="0">
                    <a:pos x="258" y="144"/>
                  </a:cxn>
                  <a:cxn ang="0">
                    <a:pos x="180" y="168"/>
                  </a:cxn>
                  <a:cxn ang="0">
                    <a:pos x="98" y="193"/>
                  </a:cxn>
                  <a:cxn ang="0">
                    <a:pos x="48" y="114"/>
                  </a:cxn>
                  <a:cxn ang="0">
                    <a:pos x="0" y="39"/>
                  </a:cxn>
                </a:cxnLst>
                <a:rect l="0" t="0" r="r" b="b"/>
                <a:pathLst>
                  <a:path w="258" h="193">
                    <a:moveTo>
                      <a:pt x="0" y="39"/>
                    </a:moveTo>
                    <a:cubicBezTo>
                      <a:pt x="27" y="32"/>
                      <a:pt x="54" y="25"/>
                      <a:pt x="81" y="19"/>
                    </a:cubicBezTo>
                    <a:cubicBezTo>
                      <a:pt x="107" y="13"/>
                      <a:pt x="133" y="6"/>
                      <a:pt x="158" y="0"/>
                    </a:cubicBezTo>
                    <a:cubicBezTo>
                      <a:pt x="174" y="23"/>
                      <a:pt x="190" y="47"/>
                      <a:pt x="207" y="71"/>
                    </a:cubicBezTo>
                    <a:cubicBezTo>
                      <a:pt x="224" y="95"/>
                      <a:pt x="240" y="120"/>
                      <a:pt x="258" y="144"/>
                    </a:cubicBezTo>
                    <a:cubicBezTo>
                      <a:pt x="232" y="152"/>
                      <a:pt x="206" y="160"/>
                      <a:pt x="180" y="168"/>
                    </a:cubicBezTo>
                    <a:cubicBezTo>
                      <a:pt x="153" y="176"/>
                      <a:pt x="126" y="185"/>
                      <a:pt x="98" y="193"/>
                    </a:cubicBezTo>
                    <a:cubicBezTo>
                      <a:pt x="81" y="166"/>
                      <a:pt x="64" y="140"/>
                      <a:pt x="48" y="114"/>
                    </a:cubicBezTo>
                    <a:cubicBezTo>
                      <a:pt x="31" y="89"/>
                      <a:pt x="15" y="64"/>
                      <a:pt x="0" y="39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73" name="Freeform: Shape 26"/>
              <p:cNvSpPr>
                <a:spLocks/>
              </p:cNvSpPr>
              <p:nvPr/>
            </p:nvSpPr>
            <p:spPr bwMode="auto">
              <a:xfrm>
                <a:off x="7520493" y="2397510"/>
                <a:ext cx="790575" cy="655638"/>
              </a:xfrm>
              <a:custGeom>
                <a:avLst/>
                <a:gdLst/>
                <a:ahLst/>
                <a:cxnLst>
                  <a:cxn ang="0">
                    <a:pos x="498" y="0"/>
                  </a:cxn>
                  <a:cxn ang="0">
                    <a:pos x="380" y="299"/>
                  </a:cxn>
                  <a:cxn ang="0">
                    <a:pos x="0" y="413"/>
                  </a:cxn>
                  <a:cxn ang="0">
                    <a:pos x="119" y="116"/>
                  </a:cxn>
                  <a:cxn ang="0">
                    <a:pos x="498" y="0"/>
                  </a:cxn>
                </a:cxnLst>
                <a:rect l="0" t="0" r="r" b="b"/>
                <a:pathLst>
                  <a:path w="498" h="413">
                    <a:moveTo>
                      <a:pt x="498" y="0"/>
                    </a:moveTo>
                    <a:lnTo>
                      <a:pt x="380" y="299"/>
                    </a:lnTo>
                    <a:lnTo>
                      <a:pt x="0" y="413"/>
                    </a:lnTo>
                    <a:lnTo>
                      <a:pt x="119" y="116"/>
                    </a:lnTo>
                    <a:lnTo>
                      <a:pt x="498" y="0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</p:grpSp>
        <p:grpSp>
          <p:nvGrpSpPr>
            <p:cNvPr id="34" name="Group 27"/>
            <p:cNvGrpSpPr/>
            <p:nvPr/>
          </p:nvGrpSpPr>
          <p:grpSpPr>
            <a:xfrm>
              <a:off x="8031307" y="1892815"/>
              <a:ext cx="1585384" cy="1545168"/>
              <a:chOff x="6023480" y="1419610"/>
              <a:chExt cx="1189038" cy="1158875"/>
            </a:xfrm>
          </p:grpSpPr>
          <p:sp>
            <p:nvSpPr>
              <p:cNvPr id="68" name="Freeform: Shape 28"/>
              <p:cNvSpPr>
                <a:spLocks/>
              </p:cNvSpPr>
              <p:nvPr/>
            </p:nvSpPr>
            <p:spPr bwMode="auto">
              <a:xfrm>
                <a:off x="6210805" y="1419610"/>
                <a:ext cx="1001713" cy="688975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91" y="15"/>
                  </a:cxn>
                  <a:cxn ang="0">
                    <a:pos x="177" y="0"/>
                  </a:cxn>
                  <a:cxn ang="0">
                    <a:pos x="220" y="69"/>
                  </a:cxn>
                  <a:cxn ang="0">
                    <a:pos x="266" y="141"/>
                  </a:cxn>
                  <a:cxn ang="0">
                    <a:pos x="178" y="161"/>
                  </a:cxn>
                  <a:cxn ang="0">
                    <a:pos x="86" y="183"/>
                  </a:cxn>
                  <a:cxn ang="0">
                    <a:pos x="42" y="106"/>
                  </a:cxn>
                  <a:cxn ang="0">
                    <a:pos x="0" y="32"/>
                  </a:cxn>
                </a:cxnLst>
                <a:rect l="0" t="0" r="r" b="b"/>
                <a:pathLst>
                  <a:path w="266" h="183">
                    <a:moveTo>
                      <a:pt x="0" y="32"/>
                    </a:moveTo>
                    <a:cubicBezTo>
                      <a:pt x="31" y="26"/>
                      <a:pt x="61" y="21"/>
                      <a:pt x="91" y="15"/>
                    </a:cubicBezTo>
                    <a:cubicBezTo>
                      <a:pt x="120" y="10"/>
                      <a:pt x="149" y="5"/>
                      <a:pt x="177" y="0"/>
                    </a:cubicBezTo>
                    <a:cubicBezTo>
                      <a:pt x="191" y="22"/>
                      <a:pt x="206" y="45"/>
                      <a:pt x="220" y="69"/>
                    </a:cubicBezTo>
                    <a:cubicBezTo>
                      <a:pt x="235" y="92"/>
                      <a:pt x="250" y="116"/>
                      <a:pt x="266" y="141"/>
                    </a:cubicBezTo>
                    <a:cubicBezTo>
                      <a:pt x="237" y="147"/>
                      <a:pt x="208" y="154"/>
                      <a:pt x="178" y="161"/>
                    </a:cubicBezTo>
                    <a:cubicBezTo>
                      <a:pt x="148" y="168"/>
                      <a:pt x="117" y="176"/>
                      <a:pt x="86" y="183"/>
                    </a:cubicBezTo>
                    <a:cubicBezTo>
                      <a:pt x="71" y="157"/>
                      <a:pt x="56" y="131"/>
                      <a:pt x="42" y="106"/>
                    </a:cubicBezTo>
                    <a:cubicBezTo>
                      <a:pt x="28" y="81"/>
                      <a:pt x="14" y="56"/>
                      <a:pt x="0" y="32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69" name="Freeform: Shape 29"/>
              <p:cNvSpPr>
                <a:spLocks/>
              </p:cNvSpPr>
              <p:nvPr/>
            </p:nvSpPr>
            <p:spPr bwMode="auto">
              <a:xfrm>
                <a:off x="6345743" y="1949835"/>
                <a:ext cx="866775" cy="628650"/>
              </a:xfrm>
              <a:custGeom>
                <a:avLst/>
                <a:gdLst/>
                <a:ahLst/>
                <a:cxnLst>
                  <a:cxn ang="0">
                    <a:pos x="546" y="0"/>
                  </a:cxn>
                  <a:cxn ang="0">
                    <a:pos x="427" y="296"/>
                  </a:cxn>
                  <a:cxn ang="0">
                    <a:pos x="0" y="396"/>
                  </a:cxn>
                  <a:cxn ang="0">
                    <a:pos x="119" y="100"/>
                  </a:cxn>
                  <a:cxn ang="0">
                    <a:pos x="546" y="0"/>
                  </a:cxn>
                </a:cxnLst>
                <a:rect l="0" t="0" r="r" b="b"/>
                <a:pathLst>
                  <a:path w="546" h="396">
                    <a:moveTo>
                      <a:pt x="546" y="0"/>
                    </a:moveTo>
                    <a:lnTo>
                      <a:pt x="427" y="296"/>
                    </a:lnTo>
                    <a:lnTo>
                      <a:pt x="0" y="396"/>
                    </a:lnTo>
                    <a:lnTo>
                      <a:pt x="119" y="100"/>
                    </a:lnTo>
                    <a:lnTo>
                      <a:pt x="546" y="0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70" name="Freeform: Shape 30"/>
              <p:cNvSpPr>
                <a:spLocks/>
              </p:cNvSpPr>
              <p:nvPr/>
            </p:nvSpPr>
            <p:spPr bwMode="auto">
              <a:xfrm>
                <a:off x="6023480" y="1540260"/>
                <a:ext cx="511175" cy="1038225"/>
              </a:xfrm>
              <a:custGeom>
                <a:avLst/>
                <a:gdLst/>
                <a:ahLst/>
                <a:cxnLst>
                  <a:cxn ang="0">
                    <a:pos x="322" y="358"/>
                  </a:cxn>
                  <a:cxn ang="0">
                    <a:pos x="203" y="654"/>
                  </a:cxn>
                  <a:cxn ang="0">
                    <a:pos x="0" y="296"/>
                  </a:cxn>
                  <a:cxn ang="0">
                    <a:pos x="118" y="0"/>
                  </a:cxn>
                  <a:cxn ang="0">
                    <a:pos x="322" y="358"/>
                  </a:cxn>
                </a:cxnLst>
                <a:rect l="0" t="0" r="r" b="b"/>
                <a:pathLst>
                  <a:path w="322" h="654">
                    <a:moveTo>
                      <a:pt x="322" y="358"/>
                    </a:moveTo>
                    <a:lnTo>
                      <a:pt x="203" y="654"/>
                    </a:lnTo>
                    <a:lnTo>
                      <a:pt x="0" y="296"/>
                    </a:lnTo>
                    <a:lnTo>
                      <a:pt x="118" y="0"/>
                    </a:lnTo>
                    <a:lnTo>
                      <a:pt x="322" y="358"/>
                    </a:ln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</p:grpSp>
        <p:grpSp>
          <p:nvGrpSpPr>
            <p:cNvPr id="35" name="Group 31"/>
            <p:cNvGrpSpPr/>
            <p:nvPr/>
          </p:nvGrpSpPr>
          <p:grpSpPr>
            <a:xfrm>
              <a:off x="10092941" y="3437981"/>
              <a:ext cx="1265767" cy="1460500"/>
              <a:chOff x="7569705" y="2578485"/>
              <a:chExt cx="949325" cy="1095375"/>
            </a:xfrm>
          </p:grpSpPr>
          <p:sp>
            <p:nvSpPr>
              <p:cNvPr id="65" name="Freeform: Shape 32"/>
              <p:cNvSpPr>
                <a:spLocks/>
              </p:cNvSpPr>
              <p:nvPr/>
            </p:nvSpPr>
            <p:spPr bwMode="auto">
              <a:xfrm>
                <a:off x="7874505" y="3026160"/>
                <a:ext cx="644525" cy="647700"/>
              </a:xfrm>
              <a:custGeom>
                <a:avLst/>
                <a:gdLst/>
                <a:ahLst/>
                <a:cxnLst>
                  <a:cxn ang="0">
                    <a:pos x="406" y="0"/>
                  </a:cxn>
                  <a:cxn ang="0">
                    <a:pos x="287" y="297"/>
                  </a:cxn>
                  <a:cxn ang="0">
                    <a:pos x="0" y="408"/>
                  </a:cxn>
                  <a:cxn ang="0">
                    <a:pos x="119" y="112"/>
                  </a:cxn>
                  <a:cxn ang="0">
                    <a:pos x="406" y="0"/>
                  </a:cxn>
                </a:cxnLst>
                <a:rect l="0" t="0" r="r" b="b"/>
                <a:pathLst>
                  <a:path w="406" h="408">
                    <a:moveTo>
                      <a:pt x="406" y="0"/>
                    </a:moveTo>
                    <a:lnTo>
                      <a:pt x="287" y="297"/>
                    </a:lnTo>
                    <a:lnTo>
                      <a:pt x="0" y="408"/>
                    </a:lnTo>
                    <a:lnTo>
                      <a:pt x="119" y="112"/>
                    </a:lnTo>
                    <a:lnTo>
                      <a:pt x="406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66" name="Freeform: Shape 33"/>
              <p:cNvSpPr>
                <a:spLocks/>
              </p:cNvSpPr>
              <p:nvPr/>
            </p:nvSpPr>
            <p:spPr bwMode="auto">
              <a:xfrm>
                <a:off x="7569705" y="2721360"/>
                <a:ext cx="493713" cy="952500"/>
              </a:xfrm>
              <a:custGeom>
                <a:avLst/>
                <a:gdLst/>
                <a:ahLst/>
                <a:cxnLst>
                  <a:cxn ang="0">
                    <a:pos x="311" y="304"/>
                  </a:cxn>
                  <a:cxn ang="0">
                    <a:pos x="192" y="600"/>
                  </a:cxn>
                  <a:cxn ang="0">
                    <a:pos x="0" y="297"/>
                  </a:cxn>
                  <a:cxn ang="0">
                    <a:pos x="119" y="0"/>
                  </a:cxn>
                  <a:cxn ang="0">
                    <a:pos x="311" y="304"/>
                  </a:cxn>
                </a:cxnLst>
                <a:rect l="0" t="0" r="r" b="b"/>
                <a:pathLst>
                  <a:path w="311" h="600">
                    <a:moveTo>
                      <a:pt x="311" y="304"/>
                    </a:moveTo>
                    <a:lnTo>
                      <a:pt x="192" y="600"/>
                    </a:lnTo>
                    <a:lnTo>
                      <a:pt x="0" y="297"/>
                    </a:lnTo>
                    <a:lnTo>
                      <a:pt x="119" y="0"/>
                    </a:lnTo>
                    <a:lnTo>
                      <a:pt x="311" y="304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67" name="Freeform: Shape 34"/>
              <p:cNvSpPr>
                <a:spLocks/>
              </p:cNvSpPr>
              <p:nvPr/>
            </p:nvSpPr>
            <p:spPr bwMode="auto">
              <a:xfrm>
                <a:off x="7756237" y="2578485"/>
                <a:ext cx="760413" cy="625475"/>
              </a:xfrm>
              <a:custGeom>
                <a:avLst/>
                <a:gdLst/>
                <a:ahLst/>
                <a:cxnLst>
                  <a:cxn ang="0">
                    <a:pos x="0" y="38"/>
                  </a:cxn>
                  <a:cxn ang="0">
                    <a:pos x="61" y="18"/>
                  </a:cxn>
                  <a:cxn ang="0">
                    <a:pos x="120" y="0"/>
                  </a:cxn>
                  <a:cxn ang="0">
                    <a:pos x="160" y="58"/>
                  </a:cxn>
                  <a:cxn ang="0">
                    <a:pos x="202" y="119"/>
                  </a:cxn>
                  <a:cxn ang="0">
                    <a:pos x="143" y="142"/>
                  </a:cxn>
                  <a:cxn ang="0">
                    <a:pos x="81" y="166"/>
                  </a:cxn>
                  <a:cxn ang="0">
                    <a:pos x="40" y="100"/>
                  </a:cxn>
                  <a:cxn ang="0">
                    <a:pos x="0" y="38"/>
                  </a:cxn>
                </a:cxnLst>
                <a:rect l="0" t="0" r="r" b="b"/>
                <a:pathLst>
                  <a:path w="202" h="166">
                    <a:moveTo>
                      <a:pt x="0" y="38"/>
                    </a:moveTo>
                    <a:cubicBezTo>
                      <a:pt x="21" y="31"/>
                      <a:pt x="41" y="24"/>
                      <a:pt x="61" y="18"/>
                    </a:cubicBezTo>
                    <a:cubicBezTo>
                      <a:pt x="81" y="12"/>
                      <a:pt x="101" y="6"/>
                      <a:pt x="120" y="0"/>
                    </a:cubicBezTo>
                    <a:cubicBezTo>
                      <a:pt x="133" y="19"/>
                      <a:pt x="146" y="38"/>
                      <a:pt x="160" y="58"/>
                    </a:cubicBezTo>
                    <a:cubicBezTo>
                      <a:pt x="173" y="78"/>
                      <a:pt x="187" y="98"/>
                      <a:pt x="202" y="119"/>
                    </a:cubicBezTo>
                    <a:cubicBezTo>
                      <a:pt x="182" y="126"/>
                      <a:pt x="163" y="134"/>
                      <a:pt x="143" y="142"/>
                    </a:cubicBezTo>
                    <a:cubicBezTo>
                      <a:pt x="123" y="149"/>
                      <a:pt x="102" y="158"/>
                      <a:pt x="81" y="166"/>
                    </a:cubicBezTo>
                    <a:cubicBezTo>
                      <a:pt x="67" y="144"/>
                      <a:pt x="53" y="122"/>
                      <a:pt x="40" y="100"/>
                    </a:cubicBezTo>
                    <a:cubicBezTo>
                      <a:pt x="26" y="79"/>
                      <a:pt x="13" y="58"/>
                      <a:pt x="0" y="3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</p:grpSp>
        <p:grpSp>
          <p:nvGrpSpPr>
            <p:cNvPr id="36" name="Group 35"/>
            <p:cNvGrpSpPr/>
            <p:nvPr/>
          </p:nvGrpSpPr>
          <p:grpSpPr>
            <a:xfrm>
              <a:off x="7248140" y="2248414"/>
              <a:ext cx="1339851" cy="1394884"/>
              <a:chOff x="5436105" y="1686310"/>
              <a:chExt cx="1004888" cy="1046163"/>
            </a:xfrm>
          </p:grpSpPr>
          <p:sp>
            <p:nvSpPr>
              <p:cNvPr id="62" name="Freeform: Shape 36"/>
              <p:cNvSpPr>
                <a:spLocks/>
              </p:cNvSpPr>
              <p:nvPr/>
            </p:nvSpPr>
            <p:spPr bwMode="auto">
              <a:xfrm>
                <a:off x="5664705" y="2122873"/>
                <a:ext cx="776288" cy="609600"/>
              </a:xfrm>
              <a:custGeom>
                <a:avLst/>
                <a:gdLst/>
                <a:ahLst/>
                <a:cxnLst>
                  <a:cxn ang="0">
                    <a:pos x="489" y="0"/>
                  </a:cxn>
                  <a:cxn ang="0">
                    <a:pos x="370" y="297"/>
                  </a:cxn>
                  <a:cxn ang="0">
                    <a:pos x="0" y="384"/>
                  </a:cxn>
                  <a:cxn ang="0">
                    <a:pos x="116" y="88"/>
                  </a:cxn>
                  <a:cxn ang="0">
                    <a:pos x="489" y="0"/>
                  </a:cxn>
                </a:cxnLst>
                <a:rect l="0" t="0" r="r" b="b"/>
                <a:pathLst>
                  <a:path w="489" h="384">
                    <a:moveTo>
                      <a:pt x="489" y="0"/>
                    </a:moveTo>
                    <a:lnTo>
                      <a:pt x="370" y="297"/>
                    </a:lnTo>
                    <a:lnTo>
                      <a:pt x="0" y="384"/>
                    </a:lnTo>
                    <a:lnTo>
                      <a:pt x="116" y="88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63" name="Freeform: Shape 37"/>
              <p:cNvSpPr>
                <a:spLocks/>
              </p:cNvSpPr>
              <p:nvPr/>
            </p:nvSpPr>
            <p:spPr bwMode="auto">
              <a:xfrm>
                <a:off x="5436105" y="1791085"/>
                <a:ext cx="412750" cy="941388"/>
              </a:xfrm>
              <a:custGeom>
                <a:avLst/>
                <a:gdLst/>
                <a:ahLst/>
                <a:cxnLst>
                  <a:cxn ang="0">
                    <a:pos x="260" y="297"/>
                  </a:cxn>
                  <a:cxn ang="0">
                    <a:pos x="144" y="593"/>
                  </a:cxn>
                  <a:cxn ang="0">
                    <a:pos x="0" y="297"/>
                  </a:cxn>
                  <a:cxn ang="0">
                    <a:pos x="118" y="0"/>
                  </a:cxn>
                  <a:cxn ang="0">
                    <a:pos x="260" y="297"/>
                  </a:cxn>
                </a:cxnLst>
                <a:rect l="0" t="0" r="r" b="b"/>
                <a:pathLst>
                  <a:path w="260" h="593">
                    <a:moveTo>
                      <a:pt x="260" y="297"/>
                    </a:moveTo>
                    <a:lnTo>
                      <a:pt x="144" y="593"/>
                    </a:lnTo>
                    <a:lnTo>
                      <a:pt x="0" y="297"/>
                    </a:lnTo>
                    <a:lnTo>
                      <a:pt x="118" y="0"/>
                    </a:lnTo>
                    <a:lnTo>
                      <a:pt x="260" y="297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64" name="Freeform: Shape 38"/>
              <p:cNvSpPr>
                <a:spLocks/>
              </p:cNvSpPr>
              <p:nvPr/>
            </p:nvSpPr>
            <p:spPr bwMode="auto">
              <a:xfrm>
                <a:off x="5623430" y="1686310"/>
                <a:ext cx="817563" cy="576263"/>
              </a:xfrm>
              <a:custGeom>
                <a:avLst/>
                <a:gdLst/>
                <a:ahLst/>
                <a:cxnLst>
                  <a:cxn ang="0">
                    <a:pos x="0" y="28"/>
                  </a:cxn>
                  <a:cxn ang="0">
                    <a:pos x="78" y="14"/>
                  </a:cxn>
                  <a:cxn ang="0">
                    <a:pos x="152" y="0"/>
                  </a:cxn>
                  <a:cxn ang="0">
                    <a:pos x="184" y="57"/>
                  </a:cxn>
                  <a:cxn ang="0">
                    <a:pos x="217" y="116"/>
                  </a:cxn>
                  <a:cxn ang="0">
                    <a:pos x="141" y="134"/>
                  </a:cxn>
                  <a:cxn ang="0">
                    <a:pos x="60" y="153"/>
                  </a:cxn>
                  <a:cxn ang="0">
                    <a:pos x="29" y="89"/>
                  </a:cxn>
                  <a:cxn ang="0">
                    <a:pos x="0" y="28"/>
                  </a:cxn>
                </a:cxnLst>
                <a:rect l="0" t="0" r="r" b="b"/>
                <a:pathLst>
                  <a:path w="217" h="153">
                    <a:moveTo>
                      <a:pt x="0" y="28"/>
                    </a:moveTo>
                    <a:cubicBezTo>
                      <a:pt x="26" y="23"/>
                      <a:pt x="52" y="18"/>
                      <a:pt x="78" y="14"/>
                    </a:cubicBezTo>
                    <a:cubicBezTo>
                      <a:pt x="103" y="9"/>
                      <a:pt x="128" y="5"/>
                      <a:pt x="152" y="0"/>
                    </a:cubicBezTo>
                    <a:cubicBezTo>
                      <a:pt x="163" y="19"/>
                      <a:pt x="173" y="38"/>
                      <a:pt x="184" y="57"/>
                    </a:cubicBezTo>
                    <a:cubicBezTo>
                      <a:pt x="195" y="76"/>
                      <a:pt x="206" y="96"/>
                      <a:pt x="217" y="116"/>
                    </a:cubicBezTo>
                    <a:cubicBezTo>
                      <a:pt x="192" y="122"/>
                      <a:pt x="167" y="128"/>
                      <a:pt x="141" y="134"/>
                    </a:cubicBezTo>
                    <a:cubicBezTo>
                      <a:pt x="115" y="140"/>
                      <a:pt x="88" y="146"/>
                      <a:pt x="60" y="153"/>
                    </a:cubicBezTo>
                    <a:cubicBezTo>
                      <a:pt x="50" y="131"/>
                      <a:pt x="39" y="110"/>
                      <a:pt x="29" y="89"/>
                    </a:cubicBezTo>
                    <a:cubicBezTo>
                      <a:pt x="19" y="68"/>
                      <a:pt x="9" y="48"/>
                      <a:pt x="0" y="2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</p:grpSp>
        <p:grpSp>
          <p:nvGrpSpPr>
            <p:cNvPr id="37" name="Group 39"/>
            <p:cNvGrpSpPr/>
            <p:nvPr/>
          </p:nvGrpSpPr>
          <p:grpSpPr>
            <a:xfrm>
              <a:off x="8573167" y="2483364"/>
              <a:ext cx="1644650" cy="1693333"/>
              <a:chOff x="6429880" y="1862523"/>
              <a:chExt cx="1233488" cy="1270000"/>
            </a:xfrm>
          </p:grpSpPr>
          <p:sp>
            <p:nvSpPr>
              <p:cNvPr id="59" name="Freeform: Shape 40"/>
              <p:cNvSpPr>
                <a:spLocks/>
              </p:cNvSpPr>
              <p:nvPr/>
            </p:nvSpPr>
            <p:spPr bwMode="auto">
              <a:xfrm>
                <a:off x="6429880" y="2024448"/>
                <a:ext cx="544513" cy="1108075"/>
              </a:xfrm>
              <a:custGeom>
                <a:avLst/>
                <a:gdLst/>
                <a:ahLst/>
                <a:cxnLst>
                  <a:cxn ang="0">
                    <a:pos x="343" y="399"/>
                  </a:cxn>
                  <a:cxn ang="0">
                    <a:pos x="225" y="698"/>
                  </a:cxn>
                  <a:cxn ang="0">
                    <a:pos x="0" y="297"/>
                  </a:cxn>
                  <a:cxn ang="0">
                    <a:pos x="118" y="0"/>
                  </a:cxn>
                  <a:cxn ang="0">
                    <a:pos x="343" y="399"/>
                  </a:cxn>
                </a:cxnLst>
                <a:rect l="0" t="0" r="r" b="b"/>
                <a:pathLst>
                  <a:path w="343" h="698">
                    <a:moveTo>
                      <a:pt x="343" y="399"/>
                    </a:moveTo>
                    <a:lnTo>
                      <a:pt x="225" y="698"/>
                    </a:lnTo>
                    <a:lnTo>
                      <a:pt x="0" y="297"/>
                    </a:lnTo>
                    <a:lnTo>
                      <a:pt x="118" y="0"/>
                    </a:lnTo>
                    <a:lnTo>
                      <a:pt x="343" y="399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60" name="Freeform: Shape 41"/>
              <p:cNvSpPr>
                <a:spLocks/>
              </p:cNvSpPr>
              <p:nvPr/>
            </p:nvSpPr>
            <p:spPr bwMode="auto">
              <a:xfrm>
                <a:off x="6787068" y="2446723"/>
                <a:ext cx="876300" cy="685800"/>
              </a:xfrm>
              <a:custGeom>
                <a:avLst/>
                <a:gdLst/>
                <a:ahLst/>
                <a:cxnLst>
                  <a:cxn ang="0">
                    <a:pos x="552" y="0"/>
                  </a:cxn>
                  <a:cxn ang="0">
                    <a:pos x="434" y="299"/>
                  </a:cxn>
                  <a:cxn ang="0">
                    <a:pos x="0" y="432"/>
                  </a:cxn>
                  <a:cxn ang="0">
                    <a:pos x="118" y="133"/>
                  </a:cxn>
                  <a:cxn ang="0">
                    <a:pos x="552" y="0"/>
                  </a:cxn>
                </a:cxnLst>
                <a:rect l="0" t="0" r="r" b="b"/>
                <a:pathLst>
                  <a:path w="552" h="432">
                    <a:moveTo>
                      <a:pt x="552" y="0"/>
                    </a:moveTo>
                    <a:lnTo>
                      <a:pt x="434" y="299"/>
                    </a:lnTo>
                    <a:lnTo>
                      <a:pt x="0" y="432"/>
                    </a:lnTo>
                    <a:lnTo>
                      <a:pt x="118" y="133"/>
                    </a:lnTo>
                    <a:lnTo>
                      <a:pt x="552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61" name="Freeform: Shape 42"/>
              <p:cNvSpPr>
                <a:spLocks/>
              </p:cNvSpPr>
              <p:nvPr/>
            </p:nvSpPr>
            <p:spPr bwMode="auto">
              <a:xfrm>
                <a:off x="6614030" y="1862523"/>
                <a:ext cx="1046163" cy="798513"/>
              </a:xfrm>
              <a:custGeom>
                <a:avLst/>
                <a:gdLst/>
                <a:ahLst/>
                <a:cxnLst>
                  <a:cxn ang="0">
                    <a:pos x="0" y="44"/>
                  </a:cxn>
                  <a:cxn ang="0">
                    <a:pos x="93" y="22"/>
                  </a:cxn>
                  <a:cxn ang="0">
                    <a:pos x="180" y="0"/>
                  </a:cxn>
                  <a:cxn ang="0">
                    <a:pos x="228" y="77"/>
                  </a:cxn>
                  <a:cxn ang="0">
                    <a:pos x="278" y="156"/>
                  </a:cxn>
                  <a:cxn ang="0">
                    <a:pos x="190" y="183"/>
                  </a:cxn>
                  <a:cxn ang="0">
                    <a:pos x="95" y="212"/>
                  </a:cxn>
                  <a:cxn ang="0">
                    <a:pos x="47" y="126"/>
                  </a:cxn>
                  <a:cxn ang="0">
                    <a:pos x="0" y="44"/>
                  </a:cxn>
                </a:cxnLst>
                <a:rect l="0" t="0" r="r" b="b"/>
                <a:pathLst>
                  <a:path w="278" h="212">
                    <a:moveTo>
                      <a:pt x="0" y="44"/>
                    </a:moveTo>
                    <a:cubicBezTo>
                      <a:pt x="32" y="36"/>
                      <a:pt x="63" y="29"/>
                      <a:pt x="93" y="22"/>
                    </a:cubicBezTo>
                    <a:cubicBezTo>
                      <a:pt x="123" y="14"/>
                      <a:pt x="152" y="7"/>
                      <a:pt x="180" y="0"/>
                    </a:cubicBezTo>
                    <a:cubicBezTo>
                      <a:pt x="196" y="25"/>
                      <a:pt x="212" y="51"/>
                      <a:pt x="228" y="77"/>
                    </a:cubicBezTo>
                    <a:cubicBezTo>
                      <a:pt x="245" y="103"/>
                      <a:pt x="261" y="129"/>
                      <a:pt x="278" y="156"/>
                    </a:cubicBezTo>
                    <a:cubicBezTo>
                      <a:pt x="249" y="165"/>
                      <a:pt x="220" y="174"/>
                      <a:pt x="190" y="183"/>
                    </a:cubicBezTo>
                    <a:cubicBezTo>
                      <a:pt x="159" y="193"/>
                      <a:pt x="127" y="202"/>
                      <a:pt x="95" y="212"/>
                    </a:cubicBezTo>
                    <a:cubicBezTo>
                      <a:pt x="79" y="183"/>
                      <a:pt x="63" y="154"/>
                      <a:pt x="47" y="126"/>
                    </a:cubicBezTo>
                    <a:cubicBezTo>
                      <a:pt x="31" y="98"/>
                      <a:pt x="15" y="71"/>
                      <a:pt x="0" y="4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</p:grpSp>
        <p:grpSp>
          <p:nvGrpSpPr>
            <p:cNvPr id="38" name="Group 43"/>
            <p:cNvGrpSpPr/>
            <p:nvPr/>
          </p:nvGrpSpPr>
          <p:grpSpPr>
            <a:xfrm>
              <a:off x="7358207" y="2946914"/>
              <a:ext cx="1761067" cy="1805517"/>
              <a:chOff x="5518655" y="2210185"/>
              <a:chExt cx="1320800" cy="1354138"/>
            </a:xfrm>
          </p:grpSpPr>
          <p:sp>
            <p:nvSpPr>
              <p:cNvPr id="56" name="Freeform: Shape 44"/>
              <p:cNvSpPr>
                <a:spLocks/>
              </p:cNvSpPr>
              <p:nvPr/>
            </p:nvSpPr>
            <p:spPr bwMode="auto">
              <a:xfrm>
                <a:off x="5856793" y="2849948"/>
                <a:ext cx="968375" cy="714375"/>
              </a:xfrm>
              <a:custGeom>
                <a:avLst/>
                <a:gdLst/>
                <a:ahLst/>
                <a:cxnLst>
                  <a:cxn ang="0">
                    <a:pos x="610" y="0"/>
                  </a:cxn>
                  <a:cxn ang="0">
                    <a:pos x="493" y="296"/>
                  </a:cxn>
                  <a:cxn ang="0">
                    <a:pos x="0" y="450"/>
                  </a:cxn>
                  <a:cxn ang="0">
                    <a:pos x="116" y="154"/>
                  </a:cxn>
                  <a:cxn ang="0">
                    <a:pos x="610" y="0"/>
                  </a:cxn>
                </a:cxnLst>
                <a:rect l="0" t="0" r="r" b="b"/>
                <a:pathLst>
                  <a:path w="610" h="450">
                    <a:moveTo>
                      <a:pt x="610" y="0"/>
                    </a:moveTo>
                    <a:lnTo>
                      <a:pt x="493" y="296"/>
                    </a:lnTo>
                    <a:lnTo>
                      <a:pt x="0" y="450"/>
                    </a:lnTo>
                    <a:lnTo>
                      <a:pt x="116" y="154"/>
                    </a:lnTo>
                    <a:lnTo>
                      <a:pt x="610" y="0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57" name="Freeform: Shape 45"/>
              <p:cNvSpPr>
                <a:spLocks/>
              </p:cNvSpPr>
              <p:nvPr/>
            </p:nvSpPr>
            <p:spPr bwMode="auto">
              <a:xfrm>
                <a:off x="5518655" y="2402273"/>
                <a:ext cx="527050" cy="1162050"/>
              </a:xfrm>
              <a:custGeom>
                <a:avLst/>
                <a:gdLst/>
                <a:ahLst/>
                <a:cxnLst>
                  <a:cxn ang="0">
                    <a:pos x="332" y="436"/>
                  </a:cxn>
                  <a:cxn ang="0">
                    <a:pos x="213" y="732"/>
                  </a:cxn>
                  <a:cxn ang="0">
                    <a:pos x="0" y="296"/>
                  </a:cxn>
                  <a:cxn ang="0">
                    <a:pos x="116" y="0"/>
                  </a:cxn>
                  <a:cxn ang="0">
                    <a:pos x="332" y="436"/>
                  </a:cxn>
                </a:cxnLst>
                <a:rect l="0" t="0" r="r" b="b"/>
                <a:pathLst>
                  <a:path w="332" h="732">
                    <a:moveTo>
                      <a:pt x="332" y="436"/>
                    </a:moveTo>
                    <a:lnTo>
                      <a:pt x="213" y="732"/>
                    </a:lnTo>
                    <a:lnTo>
                      <a:pt x="0" y="296"/>
                    </a:lnTo>
                    <a:lnTo>
                      <a:pt x="116" y="0"/>
                    </a:lnTo>
                    <a:lnTo>
                      <a:pt x="332" y="436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58" name="Freeform: Shape 46"/>
              <p:cNvSpPr>
                <a:spLocks/>
              </p:cNvSpPr>
              <p:nvPr/>
            </p:nvSpPr>
            <p:spPr bwMode="auto">
              <a:xfrm>
                <a:off x="5702805" y="2210185"/>
                <a:ext cx="1136650" cy="884238"/>
              </a:xfrm>
              <a:custGeom>
                <a:avLst/>
                <a:gdLst/>
                <a:ahLst/>
                <a:cxnLst>
                  <a:cxn ang="0">
                    <a:pos x="0" y="51"/>
                  </a:cxn>
                  <a:cxn ang="0">
                    <a:pos x="107" y="24"/>
                  </a:cxn>
                  <a:cxn ang="0">
                    <a:pos x="207" y="0"/>
                  </a:cxn>
                  <a:cxn ang="0">
                    <a:pos x="254" y="83"/>
                  </a:cxn>
                  <a:cxn ang="0">
                    <a:pos x="302" y="170"/>
                  </a:cxn>
                  <a:cxn ang="0">
                    <a:pos x="200" y="201"/>
                  </a:cxn>
                  <a:cxn ang="0">
                    <a:pos x="91" y="235"/>
                  </a:cxn>
                  <a:cxn ang="0">
                    <a:pos x="44" y="140"/>
                  </a:cxn>
                  <a:cxn ang="0">
                    <a:pos x="0" y="51"/>
                  </a:cxn>
                </a:cxnLst>
                <a:rect l="0" t="0" r="r" b="b"/>
                <a:pathLst>
                  <a:path w="302" h="235">
                    <a:moveTo>
                      <a:pt x="0" y="51"/>
                    </a:moveTo>
                    <a:cubicBezTo>
                      <a:pt x="37" y="42"/>
                      <a:pt x="72" y="33"/>
                      <a:pt x="107" y="24"/>
                    </a:cubicBezTo>
                    <a:cubicBezTo>
                      <a:pt x="141" y="16"/>
                      <a:pt x="175" y="8"/>
                      <a:pt x="207" y="0"/>
                    </a:cubicBezTo>
                    <a:cubicBezTo>
                      <a:pt x="223" y="27"/>
                      <a:pt x="238" y="55"/>
                      <a:pt x="254" y="83"/>
                    </a:cubicBezTo>
                    <a:cubicBezTo>
                      <a:pt x="269" y="111"/>
                      <a:pt x="286" y="140"/>
                      <a:pt x="302" y="170"/>
                    </a:cubicBezTo>
                    <a:cubicBezTo>
                      <a:pt x="269" y="180"/>
                      <a:pt x="235" y="191"/>
                      <a:pt x="200" y="201"/>
                    </a:cubicBezTo>
                    <a:cubicBezTo>
                      <a:pt x="164" y="212"/>
                      <a:pt x="128" y="223"/>
                      <a:pt x="91" y="235"/>
                    </a:cubicBezTo>
                    <a:cubicBezTo>
                      <a:pt x="75" y="203"/>
                      <a:pt x="59" y="171"/>
                      <a:pt x="44" y="140"/>
                    </a:cubicBezTo>
                    <a:cubicBezTo>
                      <a:pt x="29" y="110"/>
                      <a:pt x="15" y="80"/>
                      <a:pt x="0" y="5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</p:grpSp>
        <p:sp>
          <p:nvSpPr>
            <p:cNvPr id="39" name="Freeform: Shape 47"/>
            <p:cNvSpPr>
              <a:spLocks/>
            </p:cNvSpPr>
            <p:nvPr/>
          </p:nvSpPr>
          <p:spPr bwMode="auto">
            <a:xfrm rot="20303856">
              <a:off x="9269558" y="2713539"/>
              <a:ext cx="486833" cy="541304"/>
            </a:xfrm>
            <a:custGeom>
              <a:avLst/>
              <a:gdLst/>
              <a:ahLst/>
              <a:cxnLst>
                <a:cxn ang="0">
                  <a:pos x="151" y="125"/>
                </a:cxn>
                <a:cxn ang="0">
                  <a:pos x="144" y="120"/>
                </a:cxn>
                <a:cxn ang="0">
                  <a:pos x="107" y="104"/>
                </a:cxn>
                <a:cxn ang="0">
                  <a:pos x="105" y="102"/>
                </a:cxn>
                <a:cxn ang="0">
                  <a:pos x="102" y="95"/>
                </a:cxn>
                <a:cxn ang="0">
                  <a:pos x="100" y="91"/>
                </a:cxn>
                <a:cxn ang="0">
                  <a:pos x="99" y="89"/>
                </a:cxn>
                <a:cxn ang="0">
                  <a:pos x="102" y="73"/>
                </a:cxn>
                <a:cxn ang="0">
                  <a:pos x="102" y="72"/>
                </a:cxn>
                <a:cxn ang="0">
                  <a:pos x="108" y="57"/>
                </a:cxn>
                <a:cxn ang="0">
                  <a:pos x="108" y="57"/>
                </a:cxn>
                <a:cxn ang="0">
                  <a:pos x="109" y="47"/>
                </a:cxn>
                <a:cxn ang="0">
                  <a:pos x="108" y="45"/>
                </a:cxn>
                <a:cxn ang="0">
                  <a:pos x="106" y="42"/>
                </a:cxn>
                <a:cxn ang="0">
                  <a:pos x="106" y="27"/>
                </a:cxn>
                <a:cxn ang="0">
                  <a:pos x="102" y="17"/>
                </a:cxn>
                <a:cxn ang="0">
                  <a:pos x="97" y="13"/>
                </a:cxn>
                <a:cxn ang="0">
                  <a:pos x="97" y="13"/>
                </a:cxn>
                <a:cxn ang="0">
                  <a:pos x="95" y="6"/>
                </a:cxn>
                <a:cxn ang="0">
                  <a:pos x="99" y="4"/>
                </a:cxn>
                <a:cxn ang="0">
                  <a:pos x="83" y="3"/>
                </a:cxn>
                <a:cxn ang="0">
                  <a:pos x="82" y="3"/>
                </a:cxn>
                <a:cxn ang="0">
                  <a:pos x="79" y="4"/>
                </a:cxn>
                <a:cxn ang="0">
                  <a:pos x="59" y="13"/>
                </a:cxn>
                <a:cxn ang="0">
                  <a:pos x="51" y="25"/>
                </a:cxn>
                <a:cxn ang="0">
                  <a:pos x="51" y="34"/>
                </a:cxn>
                <a:cxn ang="0">
                  <a:pos x="51" y="42"/>
                </a:cxn>
                <a:cxn ang="0">
                  <a:pos x="50" y="44"/>
                </a:cxn>
                <a:cxn ang="0">
                  <a:pos x="48" y="48"/>
                </a:cxn>
                <a:cxn ang="0">
                  <a:pos x="49" y="51"/>
                </a:cxn>
                <a:cxn ang="0">
                  <a:pos x="51" y="59"/>
                </a:cxn>
                <a:cxn ang="0">
                  <a:pos x="53" y="66"/>
                </a:cxn>
                <a:cxn ang="0">
                  <a:pos x="58" y="77"/>
                </a:cxn>
                <a:cxn ang="0">
                  <a:pos x="59" y="79"/>
                </a:cxn>
                <a:cxn ang="0">
                  <a:pos x="58" y="89"/>
                </a:cxn>
                <a:cxn ang="0">
                  <a:pos x="57" y="91"/>
                </a:cxn>
                <a:cxn ang="0">
                  <a:pos x="54" y="95"/>
                </a:cxn>
                <a:cxn ang="0">
                  <a:pos x="51" y="102"/>
                </a:cxn>
                <a:cxn ang="0">
                  <a:pos x="50" y="103"/>
                </a:cxn>
                <a:cxn ang="0">
                  <a:pos x="38" y="108"/>
                </a:cxn>
                <a:cxn ang="0">
                  <a:pos x="25" y="114"/>
                </a:cxn>
                <a:cxn ang="0">
                  <a:pos x="13" y="120"/>
                </a:cxn>
                <a:cxn ang="0">
                  <a:pos x="6" y="125"/>
                </a:cxn>
                <a:cxn ang="0">
                  <a:pos x="0" y="149"/>
                </a:cxn>
                <a:cxn ang="0">
                  <a:pos x="61" y="170"/>
                </a:cxn>
                <a:cxn ang="0">
                  <a:pos x="61" y="170"/>
                </a:cxn>
                <a:cxn ang="0">
                  <a:pos x="90" y="171"/>
                </a:cxn>
                <a:cxn ang="0">
                  <a:pos x="97" y="169"/>
                </a:cxn>
                <a:cxn ang="0">
                  <a:pos x="157" y="149"/>
                </a:cxn>
                <a:cxn ang="0">
                  <a:pos x="151" y="125"/>
                </a:cxn>
                <a:cxn ang="0">
                  <a:pos x="62" y="158"/>
                </a:cxn>
                <a:cxn ang="0">
                  <a:pos x="62" y="157"/>
                </a:cxn>
                <a:cxn ang="0">
                  <a:pos x="62" y="157"/>
                </a:cxn>
                <a:cxn ang="0">
                  <a:pos x="62" y="158"/>
                </a:cxn>
              </a:cxnLst>
              <a:rect l="0" t="0" r="r" b="b"/>
              <a:pathLst>
                <a:path w="157" h="175">
                  <a:moveTo>
                    <a:pt x="151" y="125"/>
                  </a:moveTo>
                  <a:cubicBezTo>
                    <a:pt x="149" y="123"/>
                    <a:pt x="147" y="121"/>
                    <a:pt x="144" y="120"/>
                  </a:cubicBezTo>
                  <a:cubicBezTo>
                    <a:pt x="132" y="114"/>
                    <a:pt x="120" y="109"/>
                    <a:pt x="107" y="104"/>
                  </a:cubicBezTo>
                  <a:cubicBezTo>
                    <a:pt x="106" y="103"/>
                    <a:pt x="105" y="103"/>
                    <a:pt x="105" y="102"/>
                  </a:cubicBezTo>
                  <a:cubicBezTo>
                    <a:pt x="104" y="99"/>
                    <a:pt x="103" y="97"/>
                    <a:pt x="102" y="95"/>
                  </a:cubicBezTo>
                  <a:cubicBezTo>
                    <a:pt x="102" y="93"/>
                    <a:pt x="101" y="92"/>
                    <a:pt x="100" y="91"/>
                  </a:cubicBezTo>
                  <a:cubicBezTo>
                    <a:pt x="99" y="91"/>
                    <a:pt x="99" y="90"/>
                    <a:pt x="99" y="89"/>
                  </a:cubicBezTo>
                  <a:cubicBezTo>
                    <a:pt x="99" y="84"/>
                    <a:pt x="97" y="78"/>
                    <a:pt x="102" y="73"/>
                  </a:cubicBezTo>
                  <a:cubicBezTo>
                    <a:pt x="102" y="73"/>
                    <a:pt x="102" y="73"/>
                    <a:pt x="102" y="72"/>
                  </a:cubicBezTo>
                  <a:cubicBezTo>
                    <a:pt x="104" y="68"/>
                    <a:pt x="105" y="62"/>
                    <a:pt x="108" y="57"/>
                  </a:cubicBezTo>
                  <a:cubicBezTo>
                    <a:pt x="108" y="57"/>
                    <a:pt x="108" y="57"/>
                    <a:pt x="108" y="57"/>
                  </a:cubicBezTo>
                  <a:cubicBezTo>
                    <a:pt x="108" y="54"/>
                    <a:pt x="108" y="50"/>
                    <a:pt x="109" y="47"/>
                  </a:cubicBezTo>
                  <a:cubicBezTo>
                    <a:pt x="109" y="46"/>
                    <a:pt x="108" y="46"/>
                    <a:pt x="108" y="45"/>
                  </a:cubicBezTo>
                  <a:cubicBezTo>
                    <a:pt x="106" y="45"/>
                    <a:pt x="106" y="43"/>
                    <a:pt x="106" y="42"/>
                  </a:cubicBezTo>
                  <a:cubicBezTo>
                    <a:pt x="106" y="35"/>
                    <a:pt x="106" y="34"/>
                    <a:pt x="106" y="27"/>
                  </a:cubicBezTo>
                  <a:cubicBezTo>
                    <a:pt x="106" y="24"/>
                    <a:pt x="105" y="20"/>
                    <a:pt x="102" y="17"/>
                  </a:cubicBezTo>
                  <a:cubicBezTo>
                    <a:pt x="100" y="16"/>
                    <a:pt x="99" y="14"/>
                    <a:pt x="97" y="13"/>
                  </a:cubicBezTo>
                  <a:cubicBezTo>
                    <a:pt x="97" y="13"/>
                    <a:pt x="97" y="13"/>
                    <a:pt x="97" y="13"/>
                  </a:cubicBezTo>
                  <a:cubicBezTo>
                    <a:pt x="97" y="13"/>
                    <a:pt x="92" y="9"/>
                    <a:pt x="95" y="6"/>
                  </a:cubicBezTo>
                  <a:cubicBezTo>
                    <a:pt x="96" y="4"/>
                    <a:pt x="99" y="4"/>
                    <a:pt x="99" y="4"/>
                  </a:cubicBezTo>
                  <a:cubicBezTo>
                    <a:pt x="99" y="4"/>
                    <a:pt x="95" y="0"/>
                    <a:pt x="83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81" y="3"/>
                    <a:pt x="80" y="4"/>
                    <a:pt x="79" y="4"/>
                  </a:cubicBezTo>
                  <a:cubicBezTo>
                    <a:pt x="72" y="6"/>
                    <a:pt x="65" y="8"/>
                    <a:pt x="59" y="13"/>
                  </a:cubicBezTo>
                  <a:cubicBezTo>
                    <a:pt x="55" y="16"/>
                    <a:pt x="52" y="20"/>
                    <a:pt x="51" y="25"/>
                  </a:cubicBezTo>
                  <a:cubicBezTo>
                    <a:pt x="51" y="28"/>
                    <a:pt x="51" y="31"/>
                    <a:pt x="51" y="34"/>
                  </a:cubicBezTo>
                  <a:cubicBezTo>
                    <a:pt x="51" y="38"/>
                    <a:pt x="51" y="37"/>
                    <a:pt x="51" y="42"/>
                  </a:cubicBezTo>
                  <a:cubicBezTo>
                    <a:pt x="51" y="43"/>
                    <a:pt x="51" y="44"/>
                    <a:pt x="50" y="44"/>
                  </a:cubicBezTo>
                  <a:cubicBezTo>
                    <a:pt x="48" y="45"/>
                    <a:pt x="48" y="46"/>
                    <a:pt x="48" y="48"/>
                  </a:cubicBezTo>
                  <a:cubicBezTo>
                    <a:pt x="49" y="49"/>
                    <a:pt x="48" y="50"/>
                    <a:pt x="49" y="51"/>
                  </a:cubicBezTo>
                  <a:cubicBezTo>
                    <a:pt x="49" y="54"/>
                    <a:pt x="50" y="57"/>
                    <a:pt x="51" y="59"/>
                  </a:cubicBezTo>
                  <a:cubicBezTo>
                    <a:pt x="51" y="62"/>
                    <a:pt x="53" y="64"/>
                    <a:pt x="53" y="66"/>
                  </a:cubicBezTo>
                  <a:cubicBezTo>
                    <a:pt x="54" y="70"/>
                    <a:pt x="55" y="74"/>
                    <a:pt x="58" y="77"/>
                  </a:cubicBezTo>
                  <a:cubicBezTo>
                    <a:pt x="59" y="78"/>
                    <a:pt x="59" y="79"/>
                    <a:pt x="59" y="79"/>
                  </a:cubicBezTo>
                  <a:cubicBezTo>
                    <a:pt x="59" y="83"/>
                    <a:pt x="58" y="86"/>
                    <a:pt x="58" y="89"/>
                  </a:cubicBezTo>
                  <a:cubicBezTo>
                    <a:pt x="58" y="90"/>
                    <a:pt x="57" y="91"/>
                    <a:pt x="57" y="91"/>
                  </a:cubicBezTo>
                  <a:cubicBezTo>
                    <a:pt x="54" y="91"/>
                    <a:pt x="54" y="93"/>
                    <a:pt x="54" y="95"/>
                  </a:cubicBezTo>
                  <a:cubicBezTo>
                    <a:pt x="53" y="97"/>
                    <a:pt x="52" y="99"/>
                    <a:pt x="51" y="102"/>
                  </a:cubicBezTo>
                  <a:cubicBezTo>
                    <a:pt x="51" y="102"/>
                    <a:pt x="50" y="103"/>
                    <a:pt x="50" y="103"/>
                  </a:cubicBezTo>
                  <a:cubicBezTo>
                    <a:pt x="46" y="105"/>
                    <a:pt x="42" y="107"/>
                    <a:pt x="38" y="108"/>
                  </a:cubicBezTo>
                  <a:cubicBezTo>
                    <a:pt x="33" y="110"/>
                    <a:pt x="29" y="112"/>
                    <a:pt x="25" y="114"/>
                  </a:cubicBezTo>
                  <a:cubicBezTo>
                    <a:pt x="21" y="116"/>
                    <a:pt x="17" y="118"/>
                    <a:pt x="13" y="120"/>
                  </a:cubicBezTo>
                  <a:cubicBezTo>
                    <a:pt x="10" y="122"/>
                    <a:pt x="8" y="123"/>
                    <a:pt x="6" y="125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24" y="149"/>
                    <a:pt x="39" y="165"/>
                    <a:pt x="61" y="170"/>
                  </a:cubicBezTo>
                  <a:cubicBezTo>
                    <a:pt x="61" y="170"/>
                    <a:pt x="61" y="170"/>
                    <a:pt x="61" y="170"/>
                  </a:cubicBezTo>
                  <a:cubicBezTo>
                    <a:pt x="61" y="170"/>
                    <a:pt x="77" y="175"/>
                    <a:pt x="90" y="171"/>
                  </a:cubicBezTo>
                  <a:cubicBezTo>
                    <a:pt x="93" y="171"/>
                    <a:pt x="95" y="170"/>
                    <a:pt x="97" y="169"/>
                  </a:cubicBezTo>
                  <a:cubicBezTo>
                    <a:pt x="117" y="162"/>
                    <a:pt x="143" y="149"/>
                    <a:pt x="157" y="149"/>
                  </a:cubicBezTo>
                  <a:lnTo>
                    <a:pt x="151" y="125"/>
                  </a:lnTo>
                  <a:close/>
                  <a:moveTo>
                    <a:pt x="62" y="158"/>
                  </a:moveTo>
                  <a:cubicBezTo>
                    <a:pt x="62" y="157"/>
                    <a:pt x="62" y="157"/>
                    <a:pt x="62" y="157"/>
                  </a:cubicBezTo>
                  <a:cubicBezTo>
                    <a:pt x="62" y="157"/>
                    <a:pt x="62" y="157"/>
                    <a:pt x="62" y="157"/>
                  </a:cubicBezTo>
                  <a:lnTo>
                    <a:pt x="62" y="15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40" name="Freeform: Shape 48"/>
            <p:cNvSpPr>
              <a:spLocks/>
            </p:cNvSpPr>
            <p:nvPr/>
          </p:nvSpPr>
          <p:spPr bwMode="auto">
            <a:xfrm>
              <a:off x="8011699" y="3251745"/>
              <a:ext cx="596612" cy="551967"/>
            </a:xfrm>
            <a:custGeom>
              <a:avLst/>
              <a:gdLst/>
              <a:ahLst/>
              <a:cxnLst>
                <a:cxn ang="0">
                  <a:pos x="39" y="36"/>
                </a:cxn>
                <a:cxn ang="0">
                  <a:pos x="41" y="44"/>
                </a:cxn>
                <a:cxn ang="0">
                  <a:pos x="35" y="50"/>
                </a:cxn>
                <a:cxn ang="0">
                  <a:pos x="27" y="53"/>
                </a:cxn>
                <a:cxn ang="0">
                  <a:pos x="18" y="53"/>
                </a:cxn>
                <a:cxn ang="0">
                  <a:pos x="11" y="50"/>
                </a:cxn>
                <a:cxn ang="0">
                  <a:pos x="4" y="44"/>
                </a:cxn>
                <a:cxn ang="0">
                  <a:pos x="6" y="36"/>
                </a:cxn>
                <a:cxn ang="0">
                  <a:pos x="0" y="28"/>
                </a:cxn>
                <a:cxn ang="0">
                  <a:pos x="7" y="23"/>
                </a:cxn>
                <a:cxn ang="0">
                  <a:pos x="4" y="18"/>
                </a:cxn>
                <a:cxn ang="0">
                  <a:pos x="15" y="16"/>
                </a:cxn>
                <a:cxn ang="0">
                  <a:pos x="19" y="8"/>
                </a:cxn>
                <a:cxn ang="0">
                  <a:pos x="28" y="15"/>
                </a:cxn>
                <a:cxn ang="0">
                  <a:pos x="35" y="12"/>
                </a:cxn>
                <a:cxn ang="0">
                  <a:pos x="41" y="19"/>
                </a:cxn>
                <a:cxn ang="0">
                  <a:pos x="45" y="27"/>
                </a:cxn>
                <a:cxn ang="0">
                  <a:pos x="23" y="22"/>
                </a:cxn>
                <a:cxn ang="0">
                  <a:pos x="32" y="31"/>
                </a:cxn>
                <a:cxn ang="0">
                  <a:pos x="63" y="16"/>
                </a:cxn>
                <a:cxn ang="0">
                  <a:pos x="64" y="24"/>
                </a:cxn>
                <a:cxn ang="0">
                  <a:pos x="55" y="22"/>
                </a:cxn>
                <a:cxn ang="0">
                  <a:pos x="46" y="24"/>
                </a:cxn>
                <a:cxn ang="0">
                  <a:pos x="46" y="16"/>
                </a:cxn>
                <a:cxn ang="0">
                  <a:pos x="46" y="9"/>
                </a:cxn>
                <a:cxn ang="0">
                  <a:pos x="46" y="2"/>
                </a:cxn>
                <a:cxn ang="0">
                  <a:pos x="55" y="4"/>
                </a:cxn>
                <a:cxn ang="0">
                  <a:pos x="59" y="0"/>
                </a:cxn>
                <a:cxn ang="0">
                  <a:pos x="62" y="7"/>
                </a:cxn>
                <a:cxn ang="0">
                  <a:pos x="68" y="15"/>
                </a:cxn>
                <a:cxn ang="0">
                  <a:pos x="62" y="55"/>
                </a:cxn>
                <a:cxn ang="0">
                  <a:pos x="59" y="63"/>
                </a:cxn>
                <a:cxn ang="0">
                  <a:pos x="54" y="59"/>
                </a:cxn>
                <a:cxn ang="0">
                  <a:pos x="45" y="60"/>
                </a:cxn>
                <a:cxn ang="0">
                  <a:pos x="41" y="52"/>
                </a:cxn>
                <a:cxn ang="0">
                  <a:pos x="47" y="44"/>
                </a:cxn>
                <a:cxn ang="0">
                  <a:pos x="50" y="36"/>
                </a:cxn>
                <a:cxn ang="0">
                  <a:pos x="56" y="40"/>
                </a:cxn>
                <a:cxn ang="0">
                  <a:pos x="64" y="39"/>
                </a:cxn>
                <a:cxn ang="0">
                  <a:pos x="63" y="46"/>
                </a:cxn>
                <a:cxn ang="0">
                  <a:pos x="55" y="8"/>
                </a:cxn>
                <a:cxn ang="0">
                  <a:pos x="59" y="13"/>
                </a:cxn>
                <a:cxn ang="0">
                  <a:pos x="50" y="49"/>
                </a:cxn>
                <a:cxn ang="0">
                  <a:pos x="55" y="45"/>
                </a:cxn>
              </a:cxnLst>
              <a:rect l="0" t="0" r="r" b="b"/>
              <a:pathLst>
                <a:path w="68" h="63">
                  <a:moveTo>
                    <a:pt x="45" y="35"/>
                  </a:moveTo>
                  <a:cubicBezTo>
                    <a:pt x="45" y="35"/>
                    <a:pt x="45" y="36"/>
                    <a:pt x="45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8" y="38"/>
                    <a:pt x="38" y="39"/>
                  </a:cubicBezTo>
                  <a:cubicBezTo>
                    <a:pt x="39" y="41"/>
                    <a:pt x="40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41" y="44"/>
                    <a:pt x="41" y="44"/>
                    <a:pt x="41" y="45"/>
                  </a:cubicBezTo>
                  <a:cubicBezTo>
                    <a:pt x="40" y="46"/>
                    <a:pt x="36" y="50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0" y="47"/>
                    <a:pt x="29" y="47"/>
                    <a:pt x="28" y="48"/>
                  </a:cubicBezTo>
                  <a:cubicBezTo>
                    <a:pt x="28" y="49"/>
                    <a:pt x="27" y="51"/>
                    <a:pt x="27" y="53"/>
                  </a:cubicBezTo>
                  <a:cubicBezTo>
                    <a:pt x="27" y="54"/>
                    <a:pt x="26" y="54"/>
                    <a:pt x="26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8" y="54"/>
                    <a:pt x="18" y="53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6" y="47"/>
                    <a:pt x="16" y="47"/>
                    <a:pt x="15" y="47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9" y="50"/>
                    <a:pt x="9" y="50"/>
                  </a:cubicBezTo>
                  <a:cubicBezTo>
                    <a:pt x="8" y="49"/>
                    <a:pt x="4" y="45"/>
                    <a:pt x="4" y="44"/>
                  </a:cubicBezTo>
                  <a:cubicBezTo>
                    <a:pt x="4" y="44"/>
                    <a:pt x="4" y="44"/>
                    <a:pt x="4" y="43"/>
                  </a:cubicBezTo>
                  <a:cubicBezTo>
                    <a:pt x="5" y="42"/>
                    <a:pt x="6" y="41"/>
                    <a:pt x="7" y="39"/>
                  </a:cubicBezTo>
                  <a:cubicBezTo>
                    <a:pt x="7" y="38"/>
                    <a:pt x="6" y="37"/>
                    <a:pt x="6" y="36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0" y="35"/>
                    <a:pt x="0" y="35"/>
                    <a:pt x="0" y="3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7" y="24"/>
                    <a:pt x="7" y="23"/>
                  </a:cubicBezTo>
                  <a:cubicBezTo>
                    <a:pt x="6" y="22"/>
                    <a:pt x="5" y="20"/>
                    <a:pt x="4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7"/>
                    <a:pt x="9" y="12"/>
                    <a:pt x="10" y="12"/>
                  </a:cubicBezTo>
                  <a:cubicBezTo>
                    <a:pt x="10" y="12"/>
                    <a:pt x="10" y="12"/>
                    <a:pt x="11" y="13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5"/>
                    <a:pt x="16" y="15"/>
                    <a:pt x="17" y="15"/>
                  </a:cubicBezTo>
                  <a:cubicBezTo>
                    <a:pt x="18" y="13"/>
                    <a:pt x="18" y="11"/>
                    <a:pt x="18" y="9"/>
                  </a:cubicBezTo>
                  <a:cubicBezTo>
                    <a:pt x="18" y="9"/>
                    <a:pt x="19" y="8"/>
                    <a:pt x="19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7" y="9"/>
                    <a:pt x="27" y="9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9" y="15"/>
                    <a:pt x="30" y="15"/>
                    <a:pt x="31" y="16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6" y="12"/>
                    <a:pt x="36" y="13"/>
                  </a:cubicBezTo>
                  <a:cubicBezTo>
                    <a:pt x="37" y="13"/>
                    <a:pt x="41" y="17"/>
                    <a:pt x="41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0" y="20"/>
                    <a:pt x="39" y="22"/>
                    <a:pt x="38" y="23"/>
                  </a:cubicBezTo>
                  <a:cubicBezTo>
                    <a:pt x="38" y="24"/>
                    <a:pt x="39" y="25"/>
                    <a:pt x="39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8"/>
                  </a:cubicBezTo>
                  <a:lnTo>
                    <a:pt x="45" y="35"/>
                  </a:lnTo>
                  <a:close/>
                  <a:moveTo>
                    <a:pt x="23" y="22"/>
                  </a:moveTo>
                  <a:cubicBezTo>
                    <a:pt x="18" y="22"/>
                    <a:pt x="13" y="26"/>
                    <a:pt x="13" y="31"/>
                  </a:cubicBezTo>
                  <a:cubicBezTo>
                    <a:pt x="13" y="36"/>
                    <a:pt x="18" y="40"/>
                    <a:pt x="23" y="40"/>
                  </a:cubicBezTo>
                  <a:cubicBezTo>
                    <a:pt x="28" y="40"/>
                    <a:pt x="32" y="36"/>
                    <a:pt x="32" y="31"/>
                  </a:cubicBezTo>
                  <a:cubicBezTo>
                    <a:pt x="32" y="26"/>
                    <a:pt x="28" y="22"/>
                    <a:pt x="23" y="22"/>
                  </a:cubicBezTo>
                  <a:close/>
                  <a:moveTo>
                    <a:pt x="68" y="15"/>
                  </a:moveTo>
                  <a:cubicBezTo>
                    <a:pt x="68" y="16"/>
                    <a:pt x="64" y="16"/>
                    <a:pt x="63" y="16"/>
                  </a:cubicBezTo>
                  <a:cubicBezTo>
                    <a:pt x="63" y="17"/>
                    <a:pt x="62" y="18"/>
                    <a:pt x="62" y="18"/>
                  </a:cubicBezTo>
                  <a:cubicBezTo>
                    <a:pt x="62" y="19"/>
                    <a:pt x="64" y="23"/>
                    <a:pt x="64" y="23"/>
                  </a:cubicBezTo>
                  <a:cubicBezTo>
                    <a:pt x="64" y="23"/>
                    <a:pt x="64" y="23"/>
                    <a:pt x="64" y="24"/>
                  </a:cubicBezTo>
                  <a:cubicBezTo>
                    <a:pt x="63" y="24"/>
                    <a:pt x="59" y="26"/>
                    <a:pt x="59" y="26"/>
                  </a:cubicBezTo>
                  <a:cubicBezTo>
                    <a:pt x="59" y="26"/>
                    <a:pt x="56" y="22"/>
                    <a:pt x="56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2"/>
                    <a:pt x="50" y="26"/>
                    <a:pt x="50" y="26"/>
                  </a:cubicBezTo>
                  <a:cubicBezTo>
                    <a:pt x="50" y="26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7" y="19"/>
                    <a:pt x="47" y="18"/>
                  </a:cubicBezTo>
                  <a:cubicBezTo>
                    <a:pt x="47" y="18"/>
                    <a:pt x="46" y="17"/>
                    <a:pt x="46" y="16"/>
                  </a:cubicBezTo>
                  <a:cubicBezTo>
                    <a:pt x="45" y="16"/>
                    <a:pt x="41" y="16"/>
                    <a:pt x="41" y="1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5" y="9"/>
                    <a:pt x="46" y="9"/>
                  </a:cubicBezTo>
                  <a:cubicBezTo>
                    <a:pt x="46" y="9"/>
                    <a:pt x="47" y="8"/>
                    <a:pt x="47" y="7"/>
                  </a:cubicBezTo>
                  <a:cubicBezTo>
                    <a:pt x="47" y="7"/>
                    <a:pt x="45" y="3"/>
                    <a:pt x="45" y="2"/>
                  </a:cubicBezTo>
                  <a:cubicBezTo>
                    <a:pt x="45" y="2"/>
                    <a:pt x="45" y="2"/>
                    <a:pt x="46" y="2"/>
                  </a:cubicBezTo>
                  <a:cubicBezTo>
                    <a:pt x="46" y="2"/>
                    <a:pt x="50" y="0"/>
                    <a:pt x="50" y="0"/>
                  </a:cubicBezTo>
                  <a:cubicBezTo>
                    <a:pt x="50" y="0"/>
                    <a:pt x="53" y="3"/>
                    <a:pt x="54" y="4"/>
                  </a:cubicBezTo>
                  <a:cubicBezTo>
                    <a:pt x="54" y="4"/>
                    <a:pt x="54" y="4"/>
                    <a:pt x="55" y="4"/>
                  </a:cubicBezTo>
                  <a:cubicBezTo>
                    <a:pt x="55" y="4"/>
                    <a:pt x="55" y="4"/>
                    <a:pt x="56" y="4"/>
                  </a:cubicBezTo>
                  <a:cubicBezTo>
                    <a:pt x="57" y="2"/>
                    <a:pt x="58" y="1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3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2" y="7"/>
                    <a:pt x="62" y="7"/>
                  </a:cubicBezTo>
                  <a:cubicBezTo>
                    <a:pt x="62" y="8"/>
                    <a:pt x="63" y="9"/>
                    <a:pt x="63" y="9"/>
                  </a:cubicBezTo>
                  <a:cubicBezTo>
                    <a:pt x="64" y="9"/>
                    <a:pt x="68" y="10"/>
                    <a:pt x="68" y="10"/>
                  </a:cubicBezTo>
                  <a:lnTo>
                    <a:pt x="68" y="15"/>
                  </a:lnTo>
                  <a:close/>
                  <a:moveTo>
                    <a:pt x="68" y="52"/>
                  </a:moveTo>
                  <a:cubicBezTo>
                    <a:pt x="68" y="52"/>
                    <a:pt x="64" y="53"/>
                    <a:pt x="63" y="53"/>
                  </a:cubicBezTo>
                  <a:cubicBezTo>
                    <a:pt x="63" y="54"/>
                    <a:pt x="62" y="54"/>
                    <a:pt x="62" y="55"/>
                  </a:cubicBezTo>
                  <a:cubicBezTo>
                    <a:pt x="62" y="56"/>
                    <a:pt x="64" y="59"/>
                    <a:pt x="64" y="6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59" y="63"/>
                    <a:pt x="59" y="63"/>
                  </a:cubicBezTo>
                  <a:cubicBezTo>
                    <a:pt x="59" y="63"/>
                    <a:pt x="56" y="59"/>
                    <a:pt x="56" y="59"/>
                  </a:cubicBezTo>
                  <a:cubicBezTo>
                    <a:pt x="55" y="59"/>
                    <a:pt x="55" y="59"/>
                    <a:pt x="55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3" y="59"/>
                    <a:pt x="50" y="63"/>
                    <a:pt x="50" y="63"/>
                  </a:cubicBezTo>
                  <a:cubicBezTo>
                    <a:pt x="50" y="63"/>
                    <a:pt x="46" y="60"/>
                    <a:pt x="46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5" y="59"/>
                    <a:pt x="47" y="56"/>
                    <a:pt x="47" y="55"/>
                  </a:cubicBezTo>
                  <a:cubicBezTo>
                    <a:pt x="47" y="54"/>
                    <a:pt x="46" y="54"/>
                    <a:pt x="46" y="53"/>
                  </a:cubicBezTo>
                  <a:cubicBezTo>
                    <a:pt x="45" y="53"/>
                    <a:pt x="41" y="52"/>
                    <a:pt x="41" y="52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6"/>
                    <a:pt x="45" y="46"/>
                    <a:pt x="46" y="46"/>
                  </a:cubicBezTo>
                  <a:cubicBezTo>
                    <a:pt x="46" y="45"/>
                    <a:pt x="47" y="45"/>
                    <a:pt x="47" y="44"/>
                  </a:cubicBezTo>
                  <a:cubicBezTo>
                    <a:pt x="47" y="43"/>
                    <a:pt x="45" y="40"/>
                    <a:pt x="45" y="39"/>
                  </a:cubicBezTo>
                  <a:cubicBezTo>
                    <a:pt x="45" y="39"/>
                    <a:pt x="45" y="39"/>
                    <a:pt x="46" y="39"/>
                  </a:cubicBezTo>
                  <a:cubicBezTo>
                    <a:pt x="46" y="39"/>
                    <a:pt x="50" y="36"/>
                    <a:pt x="50" y="36"/>
                  </a:cubicBezTo>
                  <a:cubicBezTo>
                    <a:pt x="50" y="36"/>
                    <a:pt x="53" y="40"/>
                    <a:pt x="54" y="40"/>
                  </a:cubicBezTo>
                  <a:cubicBezTo>
                    <a:pt x="54" y="40"/>
                    <a:pt x="54" y="40"/>
                    <a:pt x="55" y="40"/>
                  </a:cubicBezTo>
                  <a:cubicBezTo>
                    <a:pt x="55" y="40"/>
                    <a:pt x="55" y="40"/>
                    <a:pt x="56" y="40"/>
                  </a:cubicBezTo>
                  <a:cubicBezTo>
                    <a:pt x="57" y="39"/>
                    <a:pt x="58" y="38"/>
                    <a:pt x="59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6"/>
                    <a:pt x="63" y="39"/>
                    <a:pt x="6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4" y="40"/>
                    <a:pt x="62" y="43"/>
                    <a:pt x="62" y="44"/>
                  </a:cubicBezTo>
                  <a:cubicBezTo>
                    <a:pt x="62" y="45"/>
                    <a:pt x="63" y="45"/>
                    <a:pt x="63" y="46"/>
                  </a:cubicBezTo>
                  <a:cubicBezTo>
                    <a:pt x="64" y="46"/>
                    <a:pt x="68" y="46"/>
                    <a:pt x="68" y="47"/>
                  </a:cubicBezTo>
                  <a:lnTo>
                    <a:pt x="68" y="52"/>
                  </a:lnTo>
                  <a:close/>
                  <a:moveTo>
                    <a:pt x="55" y="8"/>
                  </a:moveTo>
                  <a:cubicBezTo>
                    <a:pt x="52" y="8"/>
                    <a:pt x="50" y="10"/>
                    <a:pt x="50" y="13"/>
                  </a:cubicBezTo>
                  <a:cubicBezTo>
                    <a:pt x="50" y="15"/>
                    <a:pt x="52" y="17"/>
                    <a:pt x="55" y="17"/>
                  </a:cubicBezTo>
                  <a:cubicBezTo>
                    <a:pt x="57" y="17"/>
                    <a:pt x="59" y="15"/>
                    <a:pt x="59" y="13"/>
                  </a:cubicBezTo>
                  <a:cubicBezTo>
                    <a:pt x="59" y="10"/>
                    <a:pt x="57" y="8"/>
                    <a:pt x="55" y="8"/>
                  </a:cubicBezTo>
                  <a:close/>
                  <a:moveTo>
                    <a:pt x="55" y="45"/>
                  </a:moveTo>
                  <a:cubicBezTo>
                    <a:pt x="52" y="45"/>
                    <a:pt x="50" y="47"/>
                    <a:pt x="50" y="49"/>
                  </a:cubicBezTo>
                  <a:cubicBezTo>
                    <a:pt x="50" y="52"/>
                    <a:pt x="52" y="54"/>
                    <a:pt x="55" y="54"/>
                  </a:cubicBezTo>
                  <a:cubicBezTo>
                    <a:pt x="57" y="54"/>
                    <a:pt x="59" y="52"/>
                    <a:pt x="59" y="49"/>
                  </a:cubicBezTo>
                  <a:cubicBezTo>
                    <a:pt x="59" y="47"/>
                    <a:pt x="57" y="45"/>
                    <a:pt x="55" y="45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41" name="Freeform: Shape 49"/>
            <p:cNvSpPr>
              <a:spLocks/>
            </p:cNvSpPr>
            <p:nvPr/>
          </p:nvSpPr>
          <p:spPr bwMode="auto">
            <a:xfrm>
              <a:off x="7866207" y="2521339"/>
              <a:ext cx="330200" cy="256117"/>
            </a:xfrm>
            <a:custGeom>
              <a:avLst/>
              <a:gdLst/>
              <a:ahLst/>
              <a:cxnLst>
                <a:cxn ang="0">
                  <a:pos x="29" y="41"/>
                </a:cxn>
                <a:cxn ang="0">
                  <a:pos x="22" y="40"/>
                </a:cxn>
                <a:cxn ang="0">
                  <a:pos x="11" y="45"/>
                </a:cxn>
                <a:cxn ang="0">
                  <a:pos x="7" y="46"/>
                </a:cxn>
                <a:cxn ang="0">
                  <a:pos x="7" y="46"/>
                </a:cxn>
                <a:cxn ang="0">
                  <a:pos x="6" y="45"/>
                </a:cxn>
                <a:cxn ang="0">
                  <a:pos x="6" y="43"/>
                </a:cxn>
                <a:cxn ang="0">
                  <a:pos x="11" y="36"/>
                </a:cxn>
                <a:cxn ang="0">
                  <a:pos x="0" y="20"/>
                </a:cxn>
                <a:cxn ang="0">
                  <a:pos x="29" y="0"/>
                </a:cxn>
                <a:cxn ang="0">
                  <a:pos x="57" y="20"/>
                </a:cxn>
                <a:cxn ang="0">
                  <a:pos x="29" y="41"/>
                </a:cxn>
                <a:cxn ang="0">
                  <a:pos x="62" y="47"/>
                </a:cxn>
                <a:cxn ang="0">
                  <a:pos x="66" y="53"/>
                </a:cxn>
                <a:cxn ang="0">
                  <a:pos x="67" y="55"/>
                </a:cxn>
                <a:cxn ang="0">
                  <a:pos x="66" y="56"/>
                </a:cxn>
                <a:cxn ang="0">
                  <a:pos x="62" y="55"/>
                </a:cxn>
                <a:cxn ang="0">
                  <a:pos x="51" y="50"/>
                </a:cxn>
                <a:cxn ang="0">
                  <a:pos x="44" y="51"/>
                </a:cxn>
                <a:cxn ang="0">
                  <a:pos x="25" y="46"/>
                </a:cxn>
                <a:cxn ang="0">
                  <a:pos x="29" y="46"/>
                </a:cxn>
                <a:cxn ang="0">
                  <a:pos x="52" y="39"/>
                </a:cxn>
                <a:cxn ang="0">
                  <a:pos x="62" y="20"/>
                </a:cxn>
                <a:cxn ang="0">
                  <a:pos x="61" y="14"/>
                </a:cxn>
                <a:cxn ang="0">
                  <a:pos x="72" y="30"/>
                </a:cxn>
                <a:cxn ang="0">
                  <a:pos x="62" y="47"/>
                </a:cxn>
              </a:cxnLst>
              <a:rect l="0" t="0" r="r" b="b"/>
              <a:pathLst>
                <a:path w="72" h="56">
                  <a:moveTo>
                    <a:pt x="29" y="41"/>
                  </a:moveTo>
                  <a:cubicBezTo>
                    <a:pt x="26" y="41"/>
                    <a:pt x="24" y="40"/>
                    <a:pt x="22" y="40"/>
                  </a:cubicBezTo>
                  <a:cubicBezTo>
                    <a:pt x="18" y="42"/>
                    <a:pt x="15" y="44"/>
                    <a:pt x="11" y="45"/>
                  </a:cubicBezTo>
                  <a:cubicBezTo>
                    <a:pt x="9" y="45"/>
                    <a:pt x="8" y="46"/>
                    <a:pt x="7" y="46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6" y="46"/>
                    <a:pt x="6" y="45"/>
                    <a:pt x="6" y="45"/>
                  </a:cubicBezTo>
                  <a:cubicBezTo>
                    <a:pt x="5" y="44"/>
                    <a:pt x="6" y="43"/>
                    <a:pt x="6" y="43"/>
                  </a:cubicBezTo>
                  <a:cubicBezTo>
                    <a:pt x="8" y="41"/>
                    <a:pt x="10" y="40"/>
                    <a:pt x="11" y="36"/>
                  </a:cubicBezTo>
                  <a:cubicBezTo>
                    <a:pt x="5" y="32"/>
                    <a:pt x="0" y="27"/>
                    <a:pt x="0" y="20"/>
                  </a:cubicBezTo>
                  <a:cubicBezTo>
                    <a:pt x="0" y="9"/>
                    <a:pt x="13" y="0"/>
                    <a:pt x="29" y="0"/>
                  </a:cubicBezTo>
                  <a:cubicBezTo>
                    <a:pt x="44" y="0"/>
                    <a:pt x="57" y="9"/>
                    <a:pt x="57" y="20"/>
                  </a:cubicBezTo>
                  <a:cubicBezTo>
                    <a:pt x="57" y="32"/>
                    <a:pt x="44" y="41"/>
                    <a:pt x="29" y="41"/>
                  </a:cubicBezTo>
                  <a:close/>
                  <a:moveTo>
                    <a:pt x="62" y="47"/>
                  </a:moveTo>
                  <a:cubicBezTo>
                    <a:pt x="63" y="50"/>
                    <a:pt x="65" y="51"/>
                    <a:pt x="66" y="53"/>
                  </a:cubicBezTo>
                  <a:cubicBezTo>
                    <a:pt x="67" y="54"/>
                    <a:pt x="67" y="54"/>
                    <a:pt x="67" y="55"/>
                  </a:cubicBezTo>
                  <a:cubicBezTo>
                    <a:pt x="67" y="56"/>
                    <a:pt x="67" y="56"/>
                    <a:pt x="66" y="56"/>
                  </a:cubicBezTo>
                  <a:cubicBezTo>
                    <a:pt x="65" y="56"/>
                    <a:pt x="63" y="56"/>
                    <a:pt x="62" y="55"/>
                  </a:cubicBezTo>
                  <a:cubicBezTo>
                    <a:pt x="58" y="54"/>
                    <a:pt x="55" y="53"/>
                    <a:pt x="51" y="50"/>
                  </a:cubicBezTo>
                  <a:cubicBezTo>
                    <a:pt x="49" y="51"/>
                    <a:pt x="47" y="51"/>
                    <a:pt x="44" y="51"/>
                  </a:cubicBezTo>
                  <a:cubicBezTo>
                    <a:pt x="37" y="51"/>
                    <a:pt x="30" y="49"/>
                    <a:pt x="25" y="46"/>
                  </a:cubicBezTo>
                  <a:cubicBezTo>
                    <a:pt x="26" y="46"/>
                    <a:pt x="28" y="46"/>
                    <a:pt x="29" y="46"/>
                  </a:cubicBezTo>
                  <a:cubicBezTo>
                    <a:pt x="37" y="46"/>
                    <a:pt x="46" y="43"/>
                    <a:pt x="52" y="39"/>
                  </a:cubicBezTo>
                  <a:cubicBezTo>
                    <a:pt x="58" y="34"/>
                    <a:pt x="62" y="27"/>
                    <a:pt x="62" y="20"/>
                  </a:cubicBezTo>
                  <a:cubicBezTo>
                    <a:pt x="62" y="18"/>
                    <a:pt x="62" y="16"/>
                    <a:pt x="61" y="14"/>
                  </a:cubicBezTo>
                  <a:cubicBezTo>
                    <a:pt x="68" y="18"/>
                    <a:pt x="72" y="24"/>
                    <a:pt x="72" y="30"/>
                  </a:cubicBezTo>
                  <a:cubicBezTo>
                    <a:pt x="72" y="37"/>
                    <a:pt x="68" y="43"/>
                    <a:pt x="62" y="4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42" name="Freeform: Shape 50"/>
            <p:cNvSpPr>
              <a:spLocks/>
            </p:cNvSpPr>
            <p:nvPr/>
          </p:nvSpPr>
          <p:spPr bwMode="auto">
            <a:xfrm rot="19719836">
              <a:off x="10317333" y="2706942"/>
              <a:ext cx="305411" cy="459831"/>
            </a:xfrm>
            <a:custGeom>
              <a:avLst/>
              <a:gdLst/>
              <a:ahLst/>
              <a:cxnLst>
                <a:cxn ang="0">
                  <a:pos x="37" y="20"/>
                </a:cxn>
                <a:cxn ang="0">
                  <a:pos x="20" y="40"/>
                </a:cxn>
                <a:cxn ang="0">
                  <a:pos x="11" y="47"/>
                </a:cxn>
                <a:cxn ang="0">
                  <a:pos x="11" y="48"/>
                </a:cxn>
                <a:cxn ang="0">
                  <a:pos x="15" y="54"/>
                </a:cxn>
                <a:cxn ang="0">
                  <a:pos x="7" y="62"/>
                </a:cxn>
                <a:cxn ang="0">
                  <a:pos x="0" y="54"/>
                </a:cxn>
                <a:cxn ang="0">
                  <a:pos x="4" y="48"/>
                </a:cxn>
                <a:cxn ang="0">
                  <a:pos x="4" y="15"/>
                </a:cxn>
                <a:cxn ang="0">
                  <a:pos x="0" y="8"/>
                </a:cxn>
                <a:cxn ang="0">
                  <a:pos x="7" y="0"/>
                </a:cxn>
                <a:cxn ang="0">
                  <a:pos x="15" y="8"/>
                </a:cxn>
                <a:cxn ang="0">
                  <a:pos x="11" y="15"/>
                </a:cxn>
                <a:cxn ang="0">
                  <a:pos x="11" y="35"/>
                </a:cxn>
                <a:cxn ang="0">
                  <a:pos x="18" y="33"/>
                </a:cxn>
                <a:cxn ang="0">
                  <a:pos x="29" y="20"/>
                </a:cxn>
                <a:cxn ang="0">
                  <a:pos x="25" y="13"/>
                </a:cxn>
                <a:cxn ang="0">
                  <a:pos x="33" y="6"/>
                </a:cxn>
                <a:cxn ang="0">
                  <a:pos x="41" y="13"/>
                </a:cxn>
                <a:cxn ang="0">
                  <a:pos x="37" y="20"/>
                </a:cxn>
                <a:cxn ang="0">
                  <a:pos x="7" y="4"/>
                </a:cxn>
                <a:cxn ang="0">
                  <a:pos x="4" y="8"/>
                </a:cxn>
                <a:cxn ang="0">
                  <a:pos x="7" y="12"/>
                </a:cxn>
                <a:cxn ang="0">
                  <a:pos x="11" y="8"/>
                </a:cxn>
                <a:cxn ang="0">
                  <a:pos x="7" y="4"/>
                </a:cxn>
                <a:cxn ang="0">
                  <a:pos x="7" y="51"/>
                </a:cxn>
                <a:cxn ang="0">
                  <a:pos x="4" y="54"/>
                </a:cxn>
                <a:cxn ang="0">
                  <a:pos x="7" y="58"/>
                </a:cxn>
                <a:cxn ang="0">
                  <a:pos x="11" y="54"/>
                </a:cxn>
                <a:cxn ang="0">
                  <a:pos x="7" y="51"/>
                </a:cxn>
                <a:cxn ang="0">
                  <a:pos x="33" y="9"/>
                </a:cxn>
                <a:cxn ang="0">
                  <a:pos x="29" y="13"/>
                </a:cxn>
                <a:cxn ang="0">
                  <a:pos x="33" y="17"/>
                </a:cxn>
                <a:cxn ang="0">
                  <a:pos x="37" y="13"/>
                </a:cxn>
                <a:cxn ang="0">
                  <a:pos x="33" y="9"/>
                </a:cxn>
              </a:cxnLst>
              <a:rect l="0" t="0" r="r" b="b"/>
              <a:pathLst>
                <a:path w="41" h="62">
                  <a:moveTo>
                    <a:pt x="37" y="20"/>
                  </a:moveTo>
                  <a:cubicBezTo>
                    <a:pt x="37" y="34"/>
                    <a:pt x="27" y="38"/>
                    <a:pt x="20" y="40"/>
                  </a:cubicBezTo>
                  <a:cubicBezTo>
                    <a:pt x="13" y="42"/>
                    <a:pt x="11" y="43"/>
                    <a:pt x="11" y="47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4" y="49"/>
                    <a:pt x="15" y="52"/>
                    <a:pt x="15" y="54"/>
                  </a:cubicBezTo>
                  <a:cubicBezTo>
                    <a:pt x="15" y="59"/>
                    <a:pt x="12" y="62"/>
                    <a:pt x="7" y="62"/>
                  </a:cubicBezTo>
                  <a:cubicBezTo>
                    <a:pt x="3" y="62"/>
                    <a:pt x="0" y="59"/>
                    <a:pt x="0" y="54"/>
                  </a:cubicBezTo>
                  <a:cubicBezTo>
                    <a:pt x="0" y="52"/>
                    <a:pt x="1" y="49"/>
                    <a:pt x="4" y="48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" y="14"/>
                    <a:pt x="0" y="11"/>
                    <a:pt x="0" y="8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12" y="0"/>
                    <a:pt x="15" y="4"/>
                    <a:pt x="15" y="8"/>
                  </a:cubicBezTo>
                  <a:cubicBezTo>
                    <a:pt x="15" y="11"/>
                    <a:pt x="14" y="14"/>
                    <a:pt x="11" y="1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3" y="34"/>
                    <a:pt x="16" y="33"/>
                    <a:pt x="18" y="33"/>
                  </a:cubicBezTo>
                  <a:cubicBezTo>
                    <a:pt x="25" y="30"/>
                    <a:pt x="29" y="28"/>
                    <a:pt x="29" y="20"/>
                  </a:cubicBezTo>
                  <a:cubicBezTo>
                    <a:pt x="27" y="19"/>
                    <a:pt x="25" y="16"/>
                    <a:pt x="25" y="13"/>
                  </a:cubicBezTo>
                  <a:cubicBezTo>
                    <a:pt x="25" y="9"/>
                    <a:pt x="29" y="6"/>
                    <a:pt x="33" y="6"/>
                  </a:cubicBezTo>
                  <a:cubicBezTo>
                    <a:pt x="37" y="6"/>
                    <a:pt x="41" y="9"/>
                    <a:pt x="41" y="13"/>
                  </a:cubicBezTo>
                  <a:cubicBezTo>
                    <a:pt x="41" y="16"/>
                    <a:pt x="39" y="19"/>
                    <a:pt x="37" y="20"/>
                  </a:cubicBezTo>
                  <a:close/>
                  <a:moveTo>
                    <a:pt x="7" y="4"/>
                  </a:moveTo>
                  <a:cubicBezTo>
                    <a:pt x="5" y="4"/>
                    <a:pt x="4" y="6"/>
                    <a:pt x="4" y="8"/>
                  </a:cubicBezTo>
                  <a:cubicBezTo>
                    <a:pt x="4" y="10"/>
                    <a:pt x="5" y="12"/>
                    <a:pt x="7" y="12"/>
                  </a:cubicBezTo>
                  <a:cubicBezTo>
                    <a:pt x="10" y="12"/>
                    <a:pt x="11" y="10"/>
                    <a:pt x="11" y="8"/>
                  </a:cubicBezTo>
                  <a:cubicBezTo>
                    <a:pt x="11" y="6"/>
                    <a:pt x="10" y="4"/>
                    <a:pt x="7" y="4"/>
                  </a:cubicBezTo>
                  <a:close/>
                  <a:moveTo>
                    <a:pt x="7" y="51"/>
                  </a:moveTo>
                  <a:cubicBezTo>
                    <a:pt x="5" y="51"/>
                    <a:pt x="4" y="52"/>
                    <a:pt x="4" y="54"/>
                  </a:cubicBezTo>
                  <a:cubicBezTo>
                    <a:pt x="4" y="57"/>
                    <a:pt x="5" y="58"/>
                    <a:pt x="7" y="58"/>
                  </a:cubicBezTo>
                  <a:cubicBezTo>
                    <a:pt x="10" y="58"/>
                    <a:pt x="11" y="57"/>
                    <a:pt x="11" y="54"/>
                  </a:cubicBezTo>
                  <a:cubicBezTo>
                    <a:pt x="11" y="52"/>
                    <a:pt x="10" y="51"/>
                    <a:pt x="7" y="51"/>
                  </a:cubicBezTo>
                  <a:close/>
                  <a:moveTo>
                    <a:pt x="33" y="9"/>
                  </a:moveTo>
                  <a:cubicBezTo>
                    <a:pt x="31" y="9"/>
                    <a:pt x="29" y="11"/>
                    <a:pt x="29" y="13"/>
                  </a:cubicBezTo>
                  <a:cubicBezTo>
                    <a:pt x="29" y="15"/>
                    <a:pt x="31" y="17"/>
                    <a:pt x="33" y="17"/>
                  </a:cubicBezTo>
                  <a:cubicBezTo>
                    <a:pt x="35" y="17"/>
                    <a:pt x="37" y="15"/>
                    <a:pt x="37" y="13"/>
                  </a:cubicBezTo>
                  <a:cubicBezTo>
                    <a:pt x="37" y="11"/>
                    <a:pt x="35" y="9"/>
                    <a:pt x="33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43" name="Freeform: Shape 51"/>
            <p:cNvSpPr>
              <a:spLocks/>
            </p:cNvSpPr>
            <p:nvPr/>
          </p:nvSpPr>
          <p:spPr bwMode="auto">
            <a:xfrm>
              <a:off x="8818707" y="2176447"/>
              <a:ext cx="315384" cy="306917"/>
            </a:xfrm>
            <a:custGeom>
              <a:avLst/>
              <a:gdLst/>
              <a:ahLst/>
              <a:cxnLst>
                <a:cxn ang="0">
                  <a:pos x="53" y="58"/>
                </a:cxn>
                <a:cxn ang="0">
                  <a:pos x="31" y="67"/>
                </a:cxn>
                <a:cxn ang="0">
                  <a:pos x="0" y="36"/>
                </a:cxn>
                <a:cxn ang="0">
                  <a:pos x="31" y="5"/>
                </a:cxn>
                <a:cxn ang="0">
                  <a:pos x="31" y="36"/>
                </a:cxn>
                <a:cxn ang="0">
                  <a:pos x="53" y="58"/>
                </a:cxn>
                <a:cxn ang="0">
                  <a:pos x="36" y="31"/>
                </a:cxn>
                <a:cxn ang="0">
                  <a:pos x="36" y="0"/>
                </a:cxn>
                <a:cxn ang="0">
                  <a:pos x="67" y="31"/>
                </a:cxn>
                <a:cxn ang="0">
                  <a:pos x="36" y="31"/>
                </a:cxn>
                <a:cxn ang="0">
                  <a:pos x="69" y="36"/>
                </a:cxn>
                <a:cxn ang="0">
                  <a:pos x="60" y="58"/>
                </a:cxn>
                <a:cxn ang="0">
                  <a:pos x="38" y="36"/>
                </a:cxn>
                <a:cxn ang="0">
                  <a:pos x="69" y="36"/>
                </a:cxn>
              </a:cxnLst>
              <a:rect l="0" t="0" r="r" b="b"/>
              <a:pathLst>
                <a:path w="69" h="67">
                  <a:moveTo>
                    <a:pt x="53" y="58"/>
                  </a:moveTo>
                  <a:cubicBezTo>
                    <a:pt x="47" y="64"/>
                    <a:pt x="39" y="67"/>
                    <a:pt x="31" y="67"/>
                  </a:cubicBezTo>
                  <a:cubicBezTo>
                    <a:pt x="14" y="67"/>
                    <a:pt x="0" y="53"/>
                    <a:pt x="0" y="36"/>
                  </a:cubicBezTo>
                  <a:cubicBezTo>
                    <a:pt x="0" y="19"/>
                    <a:pt x="14" y="5"/>
                    <a:pt x="31" y="5"/>
                  </a:cubicBezTo>
                  <a:cubicBezTo>
                    <a:pt x="31" y="36"/>
                    <a:pt x="31" y="36"/>
                    <a:pt x="31" y="36"/>
                  </a:cubicBezTo>
                  <a:lnTo>
                    <a:pt x="53" y="58"/>
                  </a:lnTo>
                  <a:close/>
                  <a:moveTo>
                    <a:pt x="36" y="31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53" y="0"/>
                    <a:pt x="67" y="14"/>
                    <a:pt x="67" y="31"/>
                  </a:cubicBezTo>
                  <a:lnTo>
                    <a:pt x="36" y="31"/>
                  </a:lnTo>
                  <a:close/>
                  <a:moveTo>
                    <a:pt x="69" y="36"/>
                  </a:moveTo>
                  <a:cubicBezTo>
                    <a:pt x="69" y="45"/>
                    <a:pt x="66" y="53"/>
                    <a:pt x="60" y="58"/>
                  </a:cubicBezTo>
                  <a:cubicBezTo>
                    <a:pt x="38" y="36"/>
                    <a:pt x="38" y="36"/>
                    <a:pt x="38" y="36"/>
                  </a:cubicBezTo>
                  <a:lnTo>
                    <a:pt x="69" y="3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44" name="Freeform: Shape 52"/>
            <p:cNvSpPr>
              <a:spLocks/>
            </p:cNvSpPr>
            <p:nvPr/>
          </p:nvSpPr>
          <p:spPr bwMode="auto">
            <a:xfrm rot="905060">
              <a:off x="10742757" y="3730080"/>
              <a:ext cx="279400" cy="279400"/>
            </a:xfrm>
            <a:custGeom>
              <a:avLst/>
              <a:gdLst/>
              <a:ahLst/>
              <a:cxnLst>
                <a:cxn ang="0">
                  <a:pos x="60" y="40"/>
                </a:cxn>
                <a:cxn ang="0">
                  <a:pos x="40" y="60"/>
                </a:cxn>
                <a:cxn ang="0">
                  <a:pos x="36" y="61"/>
                </a:cxn>
                <a:cxn ang="0">
                  <a:pos x="33" y="60"/>
                </a:cxn>
                <a:cxn ang="0">
                  <a:pos x="4" y="31"/>
                </a:cxn>
                <a:cxn ang="0">
                  <a:pos x="0" y="22"/>
                </a:cxn>
                <a:cxn ang="0">
                  <a:pos x="0" y="6"/>
                </a:cxn>
                <a:cxn ang="0">
                  <a:pos x="6" y="0"/>
                </a:cxn>
                <a:cxn ang="0">
                  <a:pos x="22" y="0"/>
                </a:cxn>
                <a:cxn ang="0">
                  <a:pos x="31" y="4"/>
                </a:cxn>
                <a:cxn ang="0">
                  <a:pos x="60" y="33"/>
                </a:cxn>
                <a:cxn ang="0">
                  <a:pos x="61" y="36"/>
                </a:cxn>
                <a:cxn ang="0">
                  <a:pos x="60" y="40"/>
                </a:cxn>
                <a:cxn ang="0">
                  <a:pos x="13" y="8"/>
                </a:cxn>
                <a:cxn ang="0">
                  <a:pos x="8" y="13"/>
                </a:cxn>
                <a:cxn ang="0">
                  <a:pos x="13" y="18"/>
                </a:cxn>
                <a:cxn ang="0">
                  <a:pos x="18" y="13"/>
                </a:cxn>
                <a:cxn ang="0">
                  <a:pos x="13" y="8"/>
                </a:cxn>
              </a:cxnLst>
              <a:rect l="0" t="0" r="r" b="b"/>
              <a:pathLst>
                <a:path w="61" h="61">
                  <a:moveTo>
                    <a:pt x="60" y="40"/>
                  </a:moveTo>
                  <a:cubicBezTo>
                    <a:pt x="40" y="60"/>
                    <a:pt x="40" y="60"/>
                    <a:pt x="40" y="60"/>
                  </a:cubicBezTo>
                  <a:cubicBezTo>
                    <a:pt x="39" y="61"/>
                    <a:pt x="38" y="61"/>
                    <a:pt x="36" y="61"/>
                  </a:cubicBezTo>
                  <a:cubicBezTo>
                    <a:pt x="35" y="61"/>
                    <a:pt x="34" y="61"/>
                    <a:pt x="33" y="60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2" y="29"/>
                    <a:pt x="0" y="25"/>
                    <a:pt x="0" y="2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9" y="2"/>
                    <a:pt x="31" y="4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4"/>
                    <a:pt x="61" y="35"/>
                    <a:pt x="61" y="36"/>
                  </a:cubicBezTo>
                  <a:cubicBezTo>
                    <a:pt x="61" y="38"/>
                    <a:pt x="61" y="39"/>
                    <a:pt x="60" y="40"/>
                  </a:cubicBezTo>
                  <a:close/>
                  <a:moveTo>
                    <a:pt x="13" y="8"/>
                  </a:moveTo>
                  <a:cubicBezTo>
                    <a:pt x="10" y="8"/>
                    <a:pt x="8" y="10"/>
                    <a:pt x="8" y="13"/>
                  </a:cubicBezTo>
                  <a:cubicBezTo>
                    <a:pt x="8" y="16"/>
                    <a:pt x="10" y="18"/>
                    <a:pt x="13" y="18"/>
                  </a:cubicBezTo>
                  <a:cubicBezTo>
                    <a:pt x="16" y="18"/>
                    <a:pt x="18" y="16"/>
                    <a:pt x="18" y="13"/>
                  </a:cubicBezTo>
                  <a:cubicBezTo>
                    <a:pt x="18" y="10"/>
                    <a:pt x="16" y="8"/>
                    <a:pt x="13" y="8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45" name="Freeform: Shape 53"/>
            <p:cNvSpPr>
              <a:spLocks/>
            </p:cNvSpPr>
            <p:nvPr/>
          </p:nvSpPr>
          <p:spPr bwMode="auto">
            <a:xfrm rot="19923664">
              <a:off x="9697379" y="2099515"/>
              <a:ext cx="298451" cy="264584"/>
            </a:xfrm>
            <a:custGeom>
              <a:avLst/>
              <a:gdLst/>
              <a:ahLst/>
              <a:cxnLst>
                <a:cxn ang="0">
                  <a:pos x="7" y="9"/>
                </a:cxn>
                <a:cxn ang="0">
                  <a:pos x="7" y="57"/>
                </a:cxn>
                <a:cxn ang="0">
                  <a:pos x="6" y="58"/>
                </a:cxn>
                <a:cxn ang="0">
                  <a:pos x="4" y="58"/>
                </a:cxn>
                <a:cxn ang="0">
                  <a:pos x="2" y="57"/>
                </a:cxn>
                <a:cxn ang="0">
                  <a:pos x="2" y="9"/>
                </a:cxn>
                <a:cxn ang="0">
                  <a:pos x="0" y="4"/>
                </a:cxn>
                <a:cxn ang="0">
                  <a:pos x="5" y="0"/>
                </a:cxn>
                <a:cxn ang="0">
                  <a:pos x="10" y="4"/>
                </a:cxn>
                <a:cxn ang="0">
                  <a:pos x="7" y="9"/>
                </a:cxn>
                <a:cxn ang="0">
                  <a:pos x="65" y="36"/>
                </a:cxn>
                <a:cxn ang="0">
                  <a:pos x="63" y="38"/>
                </a:cxn>
                <a:cxn ang="0">
                  <a:pos x="49" y="43"/>
                </a:cxn>
                <a:cxn ang="0">
                  <a:pos x="31" y="37"/>
                </a:cxn>
                <a:cxn ang="0">
                  <a:pos x="13" y="43"/>
                </a:cxn>
                <a:cxn ang="0">
                  <a:pos x="12" y="43"/>
                </a:cxn>
                <a:cxn ang="0">
                  <a:pos x="10" y="41"/>
                </a:cxn>
                <a:cxn ang="0">
                  <a:pos x="10" y="13"/>
                </a:cxn>
                <a:cxn ang="0">
                  <a:pos x="11" y="11"/>
                </a:cxn>
                <a:cxn ang="0">
                  <a:pos x="14" y="9"/>
                </a:cxn>
                <a:cxn ang="0">
                  <a:pos x="30" y="4"/>
                </a:cxn>
                <a:cxn ang="0">
                  <a:pos x="46" y="9"/>
                </a:cxn>
                <a:cxn ang="0">
                  <a:pos x="49" y="10"/>
                </a:cxn>
                <a:cxn ang="0">
                  <a:pos x="63" y="4"/>
                </a:cxn>
                <a:cxn ang="0">
                  <a:pos x="65" y="7"/>
                </a:cxn>
                <a:cxn ang="0">
                  <a:pos x="65" y="36"/>
                </a:cxn>
              </a:cxnLst>
              <a:rect l="0" t="0" r="r" b="b"/>
              <a:pathLst>
                <a:path w="65" h="58">
                  <a:moveTo>
                    <a:pt x="7" y="9"/>
                  </a:moveTo>
                  <a:cubicBezTo>
                    <a:pt x="7" y="57"/>
                    <a:pt x="7" y="57"/>
                    <a:pt x="7" y="57"/>
                  </a:cubicBezTo>
                  <a:cubicBezTo>
                    <a:pt x="7" y="57"/>
                    <a:pt x="7" y="58"/>
                    <a:pt x="6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3" y="58"/>
                    <a:pt x="2" y="57"/>
                    <a:pt x="2" y="57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4"/>
                  </a:cubicBezTo>
                  <a:cubicBezTo>
                    <a:pt x="10" y="6"/>
                    <a:pt x="9" y="8"/>
                    <a:pt x="7" y="9"/>
                  </a:cubicBezTo>
                  <a:close/>
                  <a:moveTo>
                    <a:pt x="65" y="36"/>
                  </a:moveTo>
                  <a:cubicBezTo>
                    <a:pt x="65" y="37"/>
                    <a:pt x="65" y="38"/>
                    <a:pt x="63" y="38"/>
                  </a:cubicBezTo>
                  <a:cubicBezTo>
                    <a:pt x="59" y="41"/>
                    <a:pt x="54" y="43"/>
                    <a:pt x="49" y="43"/>
                  </a:cubicBezTo>
                  <a:cubicBezTo>
                    <a:pt x="43" y="43"/>
                    <a:pt x="39" y="37"/>
                    <a:pt x="31" y="37"/>
                  </a:cubicBezTo>
                  <a:cubicBezTo>
                    <a:pt x="25" y="37"/>
                    <a:pt x="19" y="40"/>
                    <a:pt x="13" y="43"/>
                  </a:cubicBezTo>
                  <a:cubicBezTo>
                    <a:pt x="13" y="43"/>
                    <a:pt x="12" y="43"/>
                    <a:pt x="12" y="43"/>
                  </a:cubicBezTo>
                  <a:cubicBezTo>
                    <a:pt x="11" y="43"/>
                    <a:pt x="10" y="42"/>
                    <a:pt x="10" y="41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2"/>
                    <a:pt x="10" y="11"/>
                    <a:pt x="11" y="11"/>
                  </a:cubicBezTo>
                  <a:cubicBezTo>
                    <a:pt x="12" y="10"/>
                    <a:pt x="13" y="9"/>
                    <a:pt x="14" y="9"/>
                  </a:cubicBezTo>
                  <a:cubicBezTo>
                    <a:pt x="19" y="7"/>
                    <a:pt x="24" y="4"/>
                    <a:pt x="30" y="4"/>
                  </a:cubicBezTo>
                  <a:cubicBezTo>
                    <a:pt x="36" y="4"/>
                    <a:pt x="40" y="6"/>
                    <a:pt x="46" y="9"/>
                  </a:cubicBezTo>
                  <a:cubicBezTo>
                    <a:pt x="47" y="9"/>
                    <a:pt x="48" y="10"/>
                    <a:pt x="49" y="10"/>
                  </a:cubicBezTo>
                  <a:cubicBezTo>
                    <a:pt x="55" y="10"/>
                    <a:pt x="61" y="4"/>
                    <a:pt x="63" y="4"/>
                  </a:cubicBezTo>
                  <a:cubicBezTo>
                    <a:pt x="64" y="4"/>
                    <a:pt x="65" y="6"/>
                    <a:pt x="65" y="7"/>
                  </a:cubicBezTo>
                  <a:lnTo>
                    <a:pt x="65" y="3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grpSp>
          <p:nvGrpSpPr>
            <p:cNvPr id="46" name="Group 54"/>
            <p:cNvGrpSpPr/>
            <p:nvPr/>
          </p:nvGrpSpPr>
          <p:grpSpPr>
            <a:xfrm>
              <a:off x="9045191" y="3584031"/>
              <a:ext cx="1710267" cy="1866900"/>
              <a:chOff x="6783893" y="2688023"/>
              <a:chExt cx="1282700" cy="1400175"/>
            </a:xfrm>
          </p:grpSpPr>
          <p:sp>
            <p:nvSpPr>
              <p:cNvPr id="53" name="Freeform: Shape 55"/>
              <p:cNvSpPr>
                <a:spLocks/>
              </p:cNvSpPr>
              <p:nvPr/>
            </p:nvSpPr>
            <p:spPr bwMode="auto">
              <a:xfrm>
                <a:off x="7182355" y="3343660"/>
                <a:ext cx="884238" cy="744538"/>
              </a:xfrm>
              <a:custGeom>
                <a:avLst/>
                <a:gdLst/>
                <a:ahLst/>
                <a:cxnLst>
                  <a:cxn ang="0">
                    <a:pos x="557" y="0"/>
                  </a:cxn>
                  <a:cxn ang="0">
                    <a:pos x="441" y="296"/>
                  </a:cxn>
                  <a:cxn ang="0">
                    <a:pos x="0" y="469"/>
                  </a:cxn>
                  <a:cxn ang="0">
                    <a:pos x="118" y="170"/>
                  </a:cxn>
                  <a:cxn ang="0">
                    <a:pos x="557" y="0"/>
                  </a:cxn>
                </a:cxnLst>
                <a:rect l="0" t="0" r="r" b="b"/>
                <a:pathLst>
                  <a:path w="557" h="469">
                    <a:moveTo>
                      <a:pt x="557" y="0"/>
                    </a:moveTo>
                    <a:lnTo>
                      <a:pt x="441" y="296"/>
                    </a:lnTo>
                    <a:lnTo>
                      <a:pt x="0" y="469"/>
                    </a:lnTo>
                    <a:lnTo>
                      <a:pt x="118" y="170"/>
                    </a:lnTo>
                    <a:lnTo>
                      <a:pt x="557" y="0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54" name="Freeform: Shape 56"/>
              <p:cNvSpPr>
                <a:spLocks/>
              </p:cNvSpPr>
              <p:nvPr/>
            </p:nvSpPr>
            <p:spPr bwMode="auto">
              <a:xfrm>
                <a:off x="6783893" y="2905510"/>
                <a:ext cx="585788" cy="1182688"/>
              </a:xfrm>
              <a:custGeom>
                <a:avLst/>
                <a:gdLst/>
                <a:ahLst/>
                <a:cxnLst>
                  <a:cxn ang="0">
                    <a:pos x="369" y="446"/>
                  </a:cxn>
                  <a:cxn ang="0">
                    <a:pos x="251" y="745"/>
                  </a:cxn>
                  <a:cxn ang="0">
                    <a:pos x="0" y="297"/>
                  </a:cxn>
                  <a:cxn ang="0">
                    <a:pos x="118" y="0"/>
                  </a:cxn>
                  <a:cxn ang="0">
                    <a:pos x="369" y="446"/>
                  </a:cxn>
                </a:cxnLst>
                <a:rect l="0" t="0" r="r" b="b"/>
                <a:pathLst>
                  <a:path w="369" h="745">
                    <a:moveTo>
                      <a:pt x="369" y="446"/>
                    </a:moveTo>
                    <a:lnTo>
                      <a:pt x="251" y="745"/>
                    </a:lnTo>
                    <a:lnTo>
                      <a:pt x="0" y="297"/>
                    </a:lnTo>
                    <a:lnTo>
                      <a:pt x="118" y="0"/>
                    </a:lnTo>
                    <a:lnTo>
                      <a:pt x="369" y="446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55" name="Freeform: Shape 57"/>
              <p:cNvSpPr>
                <a:spLocks/>
              </p:cNvSpPr>
              <p:nvPr/>
            </p:nvSpPr>
            <p:spPr bwMode="auto">
              <a:xfrm>
                <a:off x="6971218" y="2688023"/>
                <a:ext cx="1095375" cy="925513"/>
              </a:xfrm>
              <a:custGeom>
                <a:avLst/>
                <a:gdLst/>
                <a:ahLst/>
                <a:cxnLst>
                  <a:cxn ang="0">
                    <a:pos x="0" y="58"/>
                  </a:cxn>
                  <a:cxn ang="0">
                    <a:pos x="94" y="28"/>
                  </a:cxn>
                  <a:cxn ang="0">
                    <a:pos x="183" y="0"/>
                  </a:cxn>
                  <a:cxn ang="0">
                    <a:pos x="236" y="85"/>
                  </a:cxn>
                  <a:cxn ang="0">
                    <a:pos x="291" y="174"/>
                  </a:cxn>
                  <a:cxn ang="0">
                    <a:pos x="202" y="209"/>
                  </a:cxn>
                  <a:cxn ang="0">
                    <a:pos x="106" y="246"/>
                  </a:cxn>
                  <a:cxn ang="0">
                    <a:pos x="51" y="150"/>
                  </a:cxn>
                  <a:cxn ang="0">
                    <a:pos x="0" y="58"/>
                  </a:cxn>
                </a:cxnLst>
                <a:rect l="0" t="0" r="r" b="b"/>
                <a:pathLst>
                  <a:path w="291" h="246">
                    <a:moveTo>
                      <a:pt x="0" y="58"/>
                    </a:moveTo>
                    <a:cubicBezTo>
                      <a:pt x="32" y="48"/>
                      <a:pt x="63" y="38"/>
                      <a:pt x="94" y="28"/>
                    </a:cubicBezTo>
                    <a:cubicBezTo>
                      <a:pt x="124" y="19"/>
                      <a:pt x="154" y="10"/>
                      <a:pt x="183" y="0"/>
                    </a:cubicBezTo>
                    <a:cubicBezTo>
                      <a:pt x="200" y="28"/>
                      <a:pt x="218" y="56"/>
                      <a:pt x="236" y="85"/>
                    </a:cubicBezTo>
                    <a:cubicBezTo>
                      <a:pt x="254" y="114"/>
                      <a:pt x="273" y="144"/>
                      <a:pt x="291" y="174"/>
                    </a:cubicBezTo>
                    <a:cubicBezTo>
                      <a:pt x="262" y="185"/>
                      <a:pt x="232" y="197"/>
                      <a:pt x="202" y="209"/>
                    </a:cubicBezTo>
                    <a:cubicBezTo>
                      <a:pt x="170" y="221"/>
                      <a:pt x="138" y="234"/>
                      <a:pt x="106" y="246"/>
                    </a:cubicBezTo>
                    <a:cubicBezTo>
                      <a:pt x="87" y="214"/>
                      <a:pt x="69" y="182"/>
                      <a:pt x="51" y="150"/>
                    </a:cubicBezTo>
                    <a:cubicBezTo>
                      <a:pt x="34" y="119"/>
                      <a:pt x="17" y="88"/>
                      <a:pt x="0" y="5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</p:grpSp>
        <p:grpSp>
          <p:nvGrpSpPr>
            <p:cNvPr id="47" name="Group 58"/>
            <p:cNvGrpSpPr/>
            <p:nvPr/>
          </p:nvGrpSpPr>
          <p:grpSpPr>
            <a:xfrm>
              <a:off x="8145608" y="3939631"/>
              <a:ext cx="1401233" cy="1621367"/>
              <a:chOff x="6109205" y="2954723"/>
              <a:chExt cx="1050925" cy="1216025"/>
            </a:xfrm>
          </p:grpSpPr>
          <p:sp>
            <p:nvSpPr>
              <p:cNvPr id="50" name="Freeform: Shape 59"/>
              <p:cNvSpPr>
                <a:spLocks/>
              </p:cNvSpPr>
              <p:nvPr/>
            </p:nvSpPr>
            <p:spPr bwMode="auto">
              <a:xfrm>
                <a:off x="6388605" y="3470660"/>
                <a:ext cx="771525" cy="700088"/>
              </a:xfrm>
              <a:custGeom>
                <a:avLst/>
                <a:gdLst/>
                <a:ahLst/>
                <a:cxnLst>
                  <a:cxn ang="0">
                    <a:pos x="486" y="0"/>
                  </a:cxn>
                  <a:cxn ang="0">
                    <a:pos x="367" y="297"/>
                  </a:cxn>
                  <a:cxn ang="0">
                    <a:pos x="0" y="441"/>
                  </a:cxn>
                  <a:cxn ang="0">
                    <a:pos x="116" y="145"/>
                  </a:cxn>
                  <a:cxn ang="0">
                    <a:pos x="486" y="0"/>
                  </a:cxn>
                </a:cxnLst>
                <a:rect l="0" t="0" r="r" b="b"/>
                <a:pathLst>
                  <a:path w="486" h="441">
                    <a:moveTo>
                      <a:pt x="486" y="0"/>
                    </a:moveTo>
                    <a:lnTo>
                      <a:pt x="367" y="297"/>
                    </a:lnTo>
                    <a:lnTo>
                      <a:pt x="0" y="441"/>
                    </a:lnTo>
                    <a:lnTo>
                      <a:pt x="116" y="145"/>
                    </a:lnTo>
                    <a:lnTo>
                      <a:pt x="486" y="0"/>
                    </a:ln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51" name="Freeform: Shape 60"/>
              <p:cNvSpPr>
                <a:spLocks/>
              </p:cNvSpPr>
              <p:nvPr/>
            </p:nvSpPr>
            <p:spPr bwMode="auto">
              <a:xfrm>
                <a:off x="6109205" y="3132523"/>
                <a:ext cx="466725" cy="1038225"/>
              </a:xfrm>
              <a:custGeom>
                <a:avLst/>
                <a:gdLst/>
                <a:ahLst/>
                <a:cxnLst>
                  <a:cxn ang="0">
                    <a:pos x="294" y="358"/>
                  </a:cxn>
                  <a:cxn ang="0">
                    <a:pos x="176" y="654"/>
                  </a:cxn>
                  <a:cxn ang="0">
                    <a:pos x="0" y="299"/>
                  </a:cxn>
                  <a:cxn ang="0">
                    <a:pos x="119" y="0"/>
                  </a:cxn>
                  <a:cxn ang="0">
                    <a:pos x="294" y="358"/>
                  </a:cxn>
                </a:cxnLst>
                <a:rect l="0" t="0" r="r" b="b"/>
                <a:pathLst>
                  <a:path w="294" h="654">
                    <a:moveTo>
                      <a:pt x="294" y="358"/>
                    </a:moveTo>
                    <a:lnTo>
                      <a:pt x="176" y="654"/>
                    </a:lnTo>
                    <a:lnTo>
                      <a:pt x="0" y="299"/>
                    </a:lnTo>
                    <a:lnTo>
                      <a:pt x="119" y="0"/>
                    </a:lnTo>
                    <a:lnTo>
                      <a:pt x="294" y="358"/>
                    </a:lnTo>
                    <a:close/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52" name="Freeform: Shape 61"/>
              <p:cNvSpPr>
                <a:spLocks/>
              </p:cNvSpPr>
              <p:nvPr/>
            </p:nvSpPr>
            <p:spPr bwMode="auto">
              <a:xfrm>
                <a:off x="6291768" y="2954723"/>
                <a:ext cx="865188" cy="749300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79" y="23"/>
                  </a:cxn>
                  <a:cxn ang="0">
                    <a:pos x="154" y="0"/>
                  </a:cxn>
                  <a:cxn ang="0">
                    <a:pos x="191" y="67"/>
                  </a:cxn>
                  <a:cxn ang="0">
                    <a:pos x="230" y="138"/>
                  </a:cxn>
                  <a:cxn ang="0">
                    <a:pos x="155" y="167"/>
                  </a:cxn>
                  <a:cxn ang="0">
                    <a:pos x="74" y="199"/>
                  </a:cxn>
                  <a:cxn ang="0">
                    <a:pos x="36" y="122"/>
                  </a:cxn>
                  <a:cxn ang="0">
                    <a:pos x="0" y="48"/>
                  </a:cxn>
                </a:cxnLst>
                <a:rect l="0" t="0" r="r" b="b"/>
                <a:pathLst>
                  <a:path w="230" h="199">
                    <a:moveTo>
                      <a:pt x="0" y="48"/>
                    </a:moveTo>
                    <a:cubicBezTo>
                      <a:pt x="27" y="40"/>
                      <a:pt x="53" y="31"/>
                      <a:pt x="79" y="23"/>
                    </a:cubicBezTo>
                    <a:cubicBezTo>
                      <a:pt x="105" y="15"/>
                      <a:pt x="129" y="7"/>
                      <a:pt x="154" y="0"/>
                    </a:cubicBezTo>
                    <a:cubicBezTo>
                      <a:pt x="166" y="22"/>
                      <a:pt x="178" y="44"/>
                      <a:pt x="191" y="67"/>
                    </a:cubicBezTo>
                    <a:cubicBezTo>
                      <a:pt x="204" y="90"/>
                      <a:pt x="217" y="114"/>
                      <a:pt x="230" y="138"/>
                    </a:cubicBezTo>
                    <a:cubicBezTo>
                      <a:pt x="206" y="147"/>
                      <a:pt x="180" y="157"/>
                      <a:pt x="155" y="167"/>
                    </a:cubicBezTo>
                    <a:cubicBezTo>
                      <a:pt x="128" y="178"/>
                      <a:pt x="101" y="188"/>
                      <a:pt x="74" y="199"/>
                    </a:cubicBezTo>
                    <a:cubicBezTo>
                      <a:pt x="61" y="173"/>
                      <a:pt x="48" y="147"/>
                      <a:pt x="36" y="122"/>
                    </a:cubicBezTo>
                    <a:cubicBezTo>
                      <a:pt x="24" y="97"/>
                      <a:pt x="12" y="72"/>
                      <a:pt x="0" y="48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8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</p:grpSp>
        <p:sp>
          <p:nvSpPr>
            <p:cNvPr id="48" name="Freeform: Shape 62"/>
            <p:cNvSpPr>
              <a:spLocks/>
            </p:cNvSpPr>
            <p:nvPr/>
          </p:nvSpPr>
          <p:spPr bwMode="auto">
            <a:xfrm rot="20043309">
              <a:off x="8760574" y="4195617"/>
              <a:ext cx="463961" cy="467116"/>
            </a:xfrm>
            <a:custGeom>
              <a:avLst/>
              <a:gdLst/>
              <a:ahLst/>
              <a:cxnLst>
                <a:cxn ang="0">
                  <a:pos x="68" y="64"/>
                </a:cxn>
                <a:cxn ang="0">
                  <a:pos x="65" y="68"/>
                </a:cxn>
                <a:cxn ang="0">
                  <a:pos x="28" y="68"/>
                </a:cxn>
                <a:cxn ang="0">
                  <a:pos x="25" y="64"/>
                </a:cxn>
                <a:cxn ang="0">
                  <a:pos x="25" y="58"/>
                </a:cxn>
                <a:cxn ang="0">
                  <a:pos x="4" y="58"/>
                </a:cxn>
                <a:cxn ang="0">
                  <a:pos x="0" y="54"/>
                </a:cxn>
                <a:cxn ang="0">
                  <a:pos x="0" y="3"/>
                </a:cxn>
                <a:cxn ang="0">
                  <a:pos x="4" y="0"/>
                </a:cxn>
                <a:cxn ang="0">
                  <a:pos x="45" y="0"/>
                </a:cxn>
                <a:cxn ang="0">
                  <a:pos x="49" y="3"/>
                </a:cxn>
                <a:cxn ang="0">
                  <a:pos x="49" y="16"/>
                </a:cxn>
                <a:cxn ang="0">
                  <a:pos x="50" y="17"/>
                </a:cxn>
                <a:cxn ang="0">
                  <a:pos x="66" y="32"/>
                </a:cxn>
                <a:cxn ang="0">
                  <a:pos x="68" y="39"/>
                </a:cxn>
                <a:cxn ang="0">
                  <a:pos x="68" y="64"/>
                </a:cxn>
                <a:cxn ang="0">
                  <a:pos x="39" y="6"/>
                </a:cxn>
                <a:cxn ang="0">
                  <a:pos x="38" y="5"/>
                </a:cxn>
                <a:cxn ang="0">
                  <a:pos x="11" y="5"/>
                </a:cxn>
                <a:cxn ang="0">
                  <a:pos x="10" y="6"/>
                </a:cxn>
                <a:cxn ang="0">
                  <a:pos x="10" y="8"/>
                </a:cxn>
                <a:cxn ang="0">
                  <a:pos x="11" y="9"/>
                </a:cxn>
                <a:cxn ang="0">
                  <a:pos x="38" y="9"/>
                </a:cxn>
                <a:cxn ang="0">
                  <a:pos x="39" y="8"/>
                </a:cxn>
                <a:cxn ang="0">
                  <a:pos x="39" y="6"/>
                </a:cxn>
                <a:cxn ang="0">
                  <a:pos x="64" y="63"/>
                </a:cxn>
                <a:cxn ang="0">
                  <a:pos x="64" y="39"/>
                </a:cxn>
                <a:cxn ang="0">
                  <a:pos x="48" y="39"/>
                </a:cxn>
                <a:cxn ang="0">
                  <a:pos x="44" y="35"/>
                </a:cxn>
                <a:cxn ang="0">
                  <a:pos x="44" y="19"/>
                </a:cxn>
                <a:cxn ang="0">
                  <a:pos x="30" y="19"/>
                </a:cxn>
                <a:cxn ang="0">
                  <a:pos x="30" y="63"/>
                </a:cxn>
                <a:cxn ang="0">
                  <a:pos x="64" y="63"/>
                </a:cxn>
                <a:cxn ang="0">
                  <a:pos x="60" y="34"/>
                </a:cxn>
                <a:cxn ang="0">
                  <a:pos x="49" y="22"/>
                </a:cxn>
                <a:cxn ang="0">
                  <a:pos x="49" y="34"/>
                </a:cxn>
                <a:cxn ang="0">
                  <a:pos x="60" y="34"/>
                </a:cxn>
              </a:cxnLst>
              <a:rect l="0" t="0" r="r" b="b"/>
              <a:pathLst>
                <a:path w="68" h="68">
                  <a:moveTo>
                    <a:pt x="68" y="64"/>
                  </a:moveTo>
                  <a:cubicBezTo>
                    <a:pt x="68" y="66"/>
                    <a:pt x="67" y="68"/>
                    <a:pt x="65" y="68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6" y="68"/>
                    <a:pt x="25" y="66"/>
                    <a:pt x="25" y="64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2" y="58"/>
                    <a:pt x="0" y="56"/>
                    <a:pt x="0" y="5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0"/>
                    <a:pt x="49" y="1"/>
                    <a:pt x="49" y="3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0" y="16"/>
                    <a:pt x="50" y="16"/>
                    <a:pt x="50" y="17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7" y="34"/>
                    <a:pt x="68" y="37"/>
                    <a:pt x="68" y="39"/>
                  </a:cubicBezTo>
                  <a:lnTo>
                    <a:pt x="68" y="64"/>
                  </a:lnTo>
                  <a:close/>
                  <a:moveTo>
                    <a:pt x="39" y="6"/>
                  </a:moveTo>
                  <a:cubicBezTo>
                    <a:pt x="39" y="5"/>
                    <a:pt x="39" y="5"/>
                    <a:pt x="38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6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9"/>
                    <a:pt x="11" y="9"/>
                    <a:pt x="11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9" y="9"/>
                    <a:pt x="39" y="9"/>
                    <a:pt x="39" y="8"/>
                  </a:cubicBezTo>
                  <a:lnTo>
                    <a:pt x="39" y="6"/>
                  </a:lnTo>
                  <a:close/>
                  <a:moveTo>
                    <a:pt x="64" y="63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6" y="39"/>
                    <a:pt x="44" y="37"/>
                    <a:pt x="44" y="35"/>
                  </a:cubicBezTo>
                  <a:cubicBezTo>
                    <a:pt x="44" y="19"/>
                    <a:pt x="44" y="19"/>
                    <a:pt x="44" y="19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30" y="63"/>
                    <a:pt x="30" y="63"/>
                    <a:pt x="30" y="63"/>
                  </a:cubicBezTo>
                  <a:lnTo>
                    <a:pt x="64" y="63"/>
                  </a:lnTo>
                  <a:close/>
                  <a:moveTo>
                    <a:pt x="60" y="34"/>
                  </a:moveTo>
                  <a:cubicBezTo>
                    <a:pt x="49" y="22"/>
                    <a:pt x="49" y="22"/>
                    <a:pt x="49" y="22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60" y="3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49" name="Freeform: Shape 63"/>
            <p:cNvSpPr>
              <a:spLocks/>
            </p:cNvSpPr>
            <p:nvPr/>
          </p:nvSpPr>
          <p:spPr bwMode="auto">
            <a:xfrm rot="20052358">
              <a:off x="9842499" y="3935704"/>
              <a:ext cx="357716" cy="514467"/>
            </a:xfrm>
            <a:custGeom>
              <a:avLst/>
              <a:gdLst/>
              <a:ahLst/>
              <a:cxnLst>
                <a:cxn ang="0">
                  <a:pos x="41" y="29"/>
                </a:cxn>
                <a:cxn ang="0">
                  <a:pos x="23" y="50"/>
                </a:cxn>
                <a:cxn ang="0">
                  <a:pos x="23" y="55"/>
                </a:cxn>
                <a:cxn ang="0">
                  <a:pos x="32" y="55"/>
                </a:cxn>
                <a:cxn ang="0">
                  <a:pos x="34" y="57"/>
                </a:cxn>
                <a:cxn ang="0">
                  <a:pos x="32" y="59"/>
                </a:cxn>
                <a:cxn ang="0">
                  <a:pos x="9" y="59"/>
                </a:cxn>
                <a:cxn ang="0">
                  <a:pos x="7" y="57"/>
                </a:cxn>
                <a:cxn ang="0">
                  <a:pos x="9" y="55"/>
                </a:cxn>
                <a:cxn ang="0">
                  <a:pos x="18" y="55"/>
                </a:cxn>
                <a:cxn ang="0">
                  <a:pos x="18" y="50"/>
                </a:cxn>
                <a:cxn ang="0">
                  <a:pos x="0" y="29"/>
                </a:cxn>
                <a:cxn ang="0">
                  <a:pos x="0" y="25"/>
                </a:cxn>
                <a:cxn ang="0">
                  <a:pos x="2" y="23"/>
                </a:cxn>
                <a:cxn ang="0">
                  <a:pos x="4" y="25"/>
                </a:cxn>
                <a:cxn ang="0">
                  <a:pos x="4" y="29"/>
                </a:cxn>
                <a:cxn ang="0">
                  <a:pos x="20" y="45"/>
                </a:cxn>
                <a:cxn ang="0">
                  <a:pos x="36" y="29"/>
                </a:cxn>
                <a:cxn ang="0">
                  <a:pos x="36" y="25"/>
                </a:cxn>
                <a:cxn ang="0">
                  <a:pos x="39" y="23"/>
                </a:cxn>
                <a:cxn ang="0">
                  <a:pos x="41" y="25"/>
                </a:cxn>
                <a:cxn ang="0">
                  <a:pos x="41" y="29"/>
                </a:cxn>
                <a:cxn ang="0">
                  <a:pos x="32" y="29"/>
                </a:cxn>
                <a:cxn ang="0">
                  <a:pos x="20" y="41"/>
                </a:cxn>
                <a:cxn ang="0">
                  <a:pos x="9" y="29"/>
                </a:cxn>
                <a:cxn ang="0">
                  <a:pos x="9" y="11"/>
                </a:cxn>
                <a:cxn ang="0">
                  <a:pos x="20" y="0"/>
                </a:cxn>
                <a:cxn ang="0">
                  <a:pos x="32" y="11"/>
                </a:cxn>
                <a:cxn ang="0">
                  <a:pos x="32" y="29"/>
                </a:cxn>
              </a:cxnLst>
              <a:rect l="0" t="0" r="r" b="b"/>
              <a:pathLst>
                <a:path w="41" h="59">
                  <a:moveTo>
                    <a:pt x="41" y="29"/>
                  </a:moveTo>
                  <a:cubicBezTo>
                    <a:pt x="41" y="40"/>
                    <a:pt x="33" y="49"/>
                    <a:pt x="23" y="50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33" y="55"/>
                    <a:pt x="34" y="56"/>
                    <a:pt x="34" y="57"/>
                  </a:cubicBezTo>
                  <a:cubicBezTo>
                    <a:pt x="34" y="58"/>
                    <a:pt x="33" y="59"/>
                    <a:pt x="32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8" y="59"/>
                    <a:pt x="7" y="58"/>
                    <a:pt x="7" y="57"/>
                  </a:cubicBezTo>
                  <a:cubicBezTo>
                    <a:pt x="7" y="56"/>
                    <a:pt x="8" y="55"/>
                    <a:pt x="9" y="55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18" y="50"/>
                    <a:pt x="18" y="50"/>
                    <a:pt x="18" y="50"/>
                  </a:cubicBezTo>
                  <a:cubicBezTo>
                    <a:pt x="8" y="49"/>
                    <a:pt x="0" y="40"/>
                    <a:pt x="0" y="29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4"/>
                    <a:pt x="1" y="23"/>
                    <a:pt x="2" y="23"/>
                  </a:cubicBezTo>
                  <a:cubicBezTo>
                    <a:pt x="3" y="23"/>
                    <a:pt x="4" y="24"/>
                    <a:pt x="4" y="25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8"/>
                    <a:pt x="12" y="45"/>
                    <a:pt x="20" y="45"/>
                  </a:cubicBezTo>
                  <a:cubicBezTo>
                    <a:pt x="29" y="45"/>
                    <a:pt x="36" y="38"/>
                    <a:pt x="36" y="29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4"/>
                    <a:pt x="37" y="23"/>
                    <a:pt x="39" y="23"/>
                  </a:cubicBezTo>
                  <a:cubicBezTo>
                    <a:pt x="40" y="23"/>
                    <a:pt x="41" y="24"/>
                    <a:pt x="41" y="25"/>
                  </a:cubicBezTo>
                  <a:lnTo>
                    <a:pt x="41" y="29"/>
                  </a:lnTo>
                  <a:close/>
                  <a:moveTo>
                    <a:pt x="32" y="29"/>
                  </a:moveTo>
                  <a:cubicBezTo>
                    <a:pt x="32" y="36"/>
                    <a:pt x="27" y="41"/>
                    <a:pt x="20" y="41"/>
                  </a:cubicBezTo>
                  <a:cubicBezTo>
                    <a:pt x="14" y="41"/>
                    <a:pt x="9" y="36"/>
                    <a:pt x="9" y="29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5"/>
                    <a:pt x="14" y="0"/>
                    <a:pt x="20" y="0"/>
                  </a:cubicBezTo>
                  <a:cubicBezTo>
                    <a:pt x="27" y="0"/>
                    <a:pt x="32" y="5"/>
                    <a:pt x="32" y="11"/>
                  </a:cubicBezTo>
                  <a:lnTo>
                    <a:pt x="32" y="2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</p:grpSp>
      <p:grpSp>
        <p:nvGrpSpPr>
          <p:cNvPr id="5" name="Group 76"/>
          <p:cNvGrpSpPr/>
          <p:nvPr/>
        </p:nvGrpSpPr>
        <p:grpSpPr>
          <a:xfrm>
            <a:off x="8170815" y="1697288"/>
            <a:ext cx="2749723" cy="3463424"/>
            <a:chOff x="8170814" y="1912116"/>
            <a:chExt cx="2749722" cy="3463424"/>
          </a:xfrm>
        </p:grpSpPr>
        <p:grpSp>
          <p:nvGrpSpPr>
            <p:cNvPr id="20" name="Group 77"/>
            <p:cNvGrpSpPr/>
            <p:nvPr/>
          </p:nvGrpSpPr>
          <p:grpSpPr>
            <a:xfrm>
              <a:off x="8170814" y="1912116"/>
              <a:ext cx="2611177" cy="3463424"/>
              <a:chOff x="1193500" y="1491637"/>
              <a:chExt cx="3761195" cy="3463424"/>
            </a:xfrm>
          </p:grpSpPr>
          <p:grpSp>
            <p:nvGrpSpPr>
              <p:cNvPr id="23" name="Group 80"/>
              <p:cNvGrpSpPr/>
              <p:nvPr/>
            </p:nvGrpSpPr>
            <p:grpSpPr>
              <a:xfrm>
                <a:off x="1193500" y="1491637"/>
                <a:ext cx="3761195" cy="815608"/>
                <a:chOff x="1317257" y="1824875"/>
                <a:chExt cx="3761195" cy="815608"/>
              </a:xfrm>
            </p:grpSpPr>
            <p:sp>
              <p:nvSpPr>
                <p:cNvPr id="30" name="TextBox 87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 algn="r">
                    <a:lnSpc>
                      <a:spcPct val="120000"/>
                    </a:lnSpc>
                  </a:pPr>
                  <a:r>
                    <a:rPr lang="zh-CN" altLang="en-US" sz="1067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此部分内容作为文字排版占位显示</a:t>
                  </a:r>
                  <a:br>
                    <a:rPr lang="zh-CN" altLang="en-US" sz="1067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</a:br>
                  <a:r>
                    <a:rPr lang="zh-CN" altLang="en-US" sz="1067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（建议使用主题字体）</a:t>
                  </a:r>
                </a:p>
              </p:txBody>
            </p:sp>
            <p:sp>
              <p:nvSpPr>
                <p:cNvPr id="31" name="Rectangle 88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pPr algn="r"/>
                  <a:r>
                    <a:rPr lang="zh-CN" altLang="en-US" sz="1600" b="1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标题文本预设</a:t>
                  </a:r>
                </a:p>
              </p:txBody>
            </p:sp>
          </p:grpSp>
          <p:grpSp>
            <p:nvGrpSpPr>
              <p:cNvPr id="24" name="Group 81"/>
              <p:cNvGrpSpPr/>
              <p:nvPr/>
            </p:nvGrpSpPr>
            <p:grpSpPr>
              <a:xfrm>
                <a:off x="1193500" y="2815545"/>
                <a:ext cx="3761195" cy="815608"/>
                <a:chOff x="1317257" y="1824875"/>
                <a:chExt cx="3761195" cy="815608"/>
              </a:xfrm>
            </p:grpSpPr>
            <p:sp>
              <p:nvSpPr>
                <p:cNvPr id="28" name="TextBox 85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 algn="r">
                    <a:lnSpc>
                      <a:spcPct val="120000"/>
                    </a:lnSpc>
                  </a:pPr>
                  <a:r>
                    <a:rPr lang="zh-CN" altLang="en-US" sz="1067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此部分内容作为文字排版占位显示</a:t>
                  </a:r>
                  <a:br>
                    <a:rPr lang="zh-CN" altLang="en-US" sz="1067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</a:br>
                  <a:r>
                    <a:rPr lang="zh-CN" altLang="en-US" sz="1067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（建议使用主题字体）</a:t>
                  </a:r>
                </a:p>
              </p:txBody>
            </p:sp>
            <p:sp>
              <p:nvSpPr>
                <p:cNvPr id="29" name="Rectangle 86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pPr algn="r"/>
                  <a:r>
                    <a:rPr lang="zh-CN" altLang="en-US" sz="1600" b="1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标题文本预设</a:t>
                  </a:r>
                </a:p>
              </p:txBody>
            </p:sp>
          </p:grpSp>
          <p:grpSp>
            <p:nvGrpSpPr>
              <p:cNvPr id="25" name="Group 82"/>
              <p:cNvGrpSpPr/>
              <p:nvPr/>
            </p:nvGrpSpPr>
            <p:grpSpPr>
              <a:xfrm>
                <a:off x="1193500" y="4139453"/>
                <a:ext cx="3761195" cy="815608"/>
                <a:chOff x="1317257" y="1824875"/>
                <a:chExt cx="3761195" cy="815608"/>
              </a:xfrm>
            </p:grpSpPr>
            <p:sp>
              <p:nvSpPr>
                <p:cNvPr id="26" name="TextBox 83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 algn="r">
                    <a:lnSpc>
                      <a:spcPct val="120000"/>
                    </a:lnSpc>
                  </a:pPr>
                  <a:r>
                    <a:rPr lang="zh-CN" altLang="en-US" sz="1067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此部分内容作为文字排版占位显示</a:t>
                  </a:r>
                  <a:br>
                    <a:rPr lang="zh-CN" altLang="en-US" sz="1067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</a:br>
                  <a:r>
                    <a:rPr lang="zh-CN" altLang="en-US" sz="1067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（建议使用主题字体）</a:t>
                  </a:r>
                </a:p>
              </p:txBody>
            </p:sp>
            <p:sp>
              <p:nvSpPr>
                <p:cNvPr id="27" name="Rectangle 84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pPr algn="r"/>
                  <a:r>
                    <a:rPr lang="zh-CN" altLang="en-US" sz="1600" b="1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标题文本预设</a:t>
                  </a:r>
                </a:p>
              </p:txBody>
            </p:sp>
          </p:grpSp>
        </p:grpSp>
        <p:cxnSp>
          <p:nvCxnSpPr>
            <p:cNvPr id="21" name="Straight Connector 78"/>
            <p:cNvCxnSpPr/>
            <p:nvPr/>
          </p:nvCxnSpPr>
          <p:spPr>
            <a:xfrm>
              <a:off x="8472264" y="2924944"/>
              <a:ext cx="2448272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79"/>
            <p:cNvCxnSpPr/>
            <p:nvPr/>
          </p:nvCxnSpPr>
          <p:spPr>
            <a:xfrm>
              <a:off x="8472264" y="4263691"/>
              <a:ext cx="2448272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89"/>
          <p:cNvGrpSpPr/>
          <p:nvPr/>
        </p:nvGrpSpPr>
        <p:grpSpPr>
          <a:xfrm>
            <a:off x="1307469" y="1697288"/>
            <a:ext cx="2713719" cy="3463424"/>
            <a:chOff x="1307468" y="1697288"/>
            <a:chExt cx="2713719" cy="3463424"/>
          </a:xfrm>
        </p:grpSpPr>
        <p:grpSp>
          <p:nvGrpSpPr>
            <p:cNvPr id="7" name="Group 90"/>
            <p:cNvGrpSpPr/>
            <p:nvPr/>
          </p:nvGrpSpPr>
          <p:grpSpPr>
            <a:xfrm>
              <a:off x="1410010" y="1697288"/>
              <a:ext cx="2611177" cy="3463424"/>
              <a:chOff x="1193500" y="1491637"/>
              <a:chExt cx="3761195" cy="3463424"/>
            </a:xfrm>
          </p:grpSpPr>
          <p:grpSp>
            <p:nvGrpSpPr>
              <p:cNvPr id="11" name="Group 94"/>
              <p:cNvGrpSpPr/>
              <p:nvPr/>
            </p:nvGrpSpPr>
            <p:grpSpPr>
              <a:xfrm>
                <a:off x="1193500" y="1491637"/>
                <a:ext cx="3761195" cy="815608"/>
                <a:chOff x="1317257" y="1824875"/>
                <a:chExt cx="3761195" cy="815608"/>
              </a:xfrm>
            </p:grpSpPr>
            <p:sp>
              <p:nvSpPr>
                <p:cNvPr id="18" name="TextBox 101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67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此部分内容作为文字排版占位显示</a:t>
                  </a:r>
                  <a:br>
                    <a:rPr lang="zh-CN" altLang="en-US" sz="1067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</a:br>
                  <a:r>
                    <a:rPr lang="zh-CN" altLang="en-US" sz="1067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（建议使用主题字体）</a:t>
                  </a:r>
                </a:p>
              </p:txBody>
            </p:sp>
            <p:sp>
              <p:nvSpPr>
                <p:cNvPr id="19" name="Rectangle 102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r>
                    <a:rPr lang="zh-CN" altLang="en-US" sz="1600" b="1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标题文本预设</a:t>
                  </a:r>
                </a:p>
              </p:txBody>
            </p:sp>
          </p:grpSp>
          <p:grpSp>
            <p:nvGrpSpPr>
              <p:cNvPr id="12" name="Group 95"/>
              <p:cNvGrpSpPr/>
              <p:nvPr/>
            </p:nvGrpSpPr>
            <p:grpSpPr>
              <a:xfrm>
                <a:off x="1193500" y="2815545"/>
                <a:ext cx="3761195" cy="815608"/>
                <a:chOff x="1317257" y="1824875"/>
                <a:chExt cx="3761195" cy="815608"/>
              </a:xfrm>
            </p:grpSpPr>
            <p:sp>
              <p:nvSpPr>
                <p:cNvPr id="16" name="TextBox 99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67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此部分内容作为文字排版占位显示</a:t>
                  </a:r>
                  <a:br>
                    <a:rPr lang="zh-CN" altLang="en-US" sz="1067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</a:br>
                  <a:r>
                    <a:rPr lang="zh-CN" altLang="en-US" sz="1067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（建议使用主题字体）</a:t>
                  </a:r>
                </a:p>
              </p:txBody>
            </p:sp>
            <p:sp>
              <p:nvSpPr>
                <p:cNvPr id="17" name="Rectangle 100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r>
                    <a:rPr lang="zh-CN" altLang="en-US" sz="1600" b="1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标题文本预设</a:t>
                  </a:r>
                </a:p>
              </p:txBody>
            </p:sp>
          </p:grpSp>
          <p:grpSp>
            <p:nvGrpSpPr>
              <p:cNvPr id="13" name="Group 96"/>
              <p:cNvGrpSpPr/>
              <p:nvPr/>
            </p:nvGrpSpPr>
            <p:grpSpPr>
              <a:xfrm>
                <a:off x="1193500" y="4139453"/>
                <a:ext cx="3761195" cy="815608"/>
                <a:chOff x="1317257" y="1824875"/>
                <a:chExt cx="3761195" cy="815608"/>
              </a:xfrm>
            </p:grpSpPr>
            <p:sp>
              <p:nvSpPr>
                <p:cNvPr id="14" name="TextBox 97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67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此部分内容作为文字排版占位显示</a:t>
                  </a:r>
                  <a:br>
                    <a:rPr lang="zh-CN" altLang="en-US" sz="1067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</a:br>
                  <a:r>
                    <a:rPr lang="zh-CN" altLang="en-US" sz="1067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（建议使用主题字体）</a:t>
                  </a:r>
                </a:p>
              </p:txBody>
            </p:sp>
            <p:sp>
              <p:nvSpPr>
                <p:cNvPr id="15" name="Rectangle 98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r>
                    <a:rPr lang="zh-CN" altLang="en-US" sz="1600" b="1">
                      <a:solidFill>
                        <a:schemeClr val="bg1">
                          <a:lumMod val="50000"/>
                        </a:schemeClr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标题文本预设</a:t>
                  </a:r>
                </a:p>
              </p:txBody>
            </p:sp>
          </p:grpSp>
        </p:grpSp>
        <p:grpSp>
          <p:nvGrpSpPr>
            <p:cNvPr id="8" name="Group 91"/>
            <p:cNvGrpSpPr/>
            <p:nvPr/>
          </p:nvGrpSpPr>
          <p:grpSpPr>
            <a:xfrm>
              <a:off x="1307468" y="2710116"/>
              <a:ext cx="2448272" cy="1338747"/>
              <a:chOff x="1307468" y="2924944"/>
              <a:chExt cx="2448272" cy="1338747"/>
            </a:xfrm>
          </p:grpSpPr>
          <p:cxnSp>
            <p:nvCxnSpPr>
              <p:cNvPr id="9" name="Straight Connector 92"/>
              <p:cNvCxnSpPr/>
              <p:nvPr/>
            </p:nvCxnSpPr>
            <p:spPr>
              <a:xfrm>
                <a:off x="1307468" y="2924944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3"/>
              <p:cNvCxnSpPr/>
              <p:nvPr/>
            </p:nvCxnSpPr>
            <p:spPr>
              <a:xfrm>
                <a:off x="1307468" y="4263691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3253676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origami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36">
            <a:extLst>
              <a:ext uri="{FF2B5EF4-FFF2-40B4-BE49-F238E27FC236}">
                <a16:creationId xmlns:a16="http://schemas.microsoft.com/office/drawing/2014/main" id="{606118E2-07EA-4DE7-A934-67A9DBA008C7}"/>
              </a:ext>
            </a:extLst>
          </p:cNvPr>
          <p:cNvSpPr/>
          <p:nvPr/>
        </p:nvSpPr>
        <p:spPr>
          <a:xfrm>
            <a:off x="1769334" y="1481798"/>
            <a:ext cx="2801740" cy="46166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此部分内容作为文字排版占位显示</a:t>
            </a:r>
          </a:p>
          <a:p>
            <a:pPr algn="r">
              <a:lnSpc>
                <a:spcPct val="12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（建议使用主题字体）</a:t>
            </a:r>
            <a:endParaRPr lang="id-ID" sz="1200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+mn-ea"/>
              <a:sym typeface="思源黑体 Normal" panose="020B0400000000000000" pitchFamily="34" charset="-122"/>
            </a:endParaRPr>
          </a:p>
        </p:txBody>
      </p:sp>
      <p:sp>
        <p:nvSpPr>
          <p:cNvPr id="12" name="Rectangle 37">
            <a:extLst>
              <a:ext uri="{FF2B5EF4-FFF2-40B4-BE49-F238E27FC236}">
                <a16:creationId xmlns:a16="http://schemas.microsoft.com/office/drawing/2014/main" id="{D09A835B-DC8E-4616-B44B-74EC465C607D}"/>
              </a:ext>
            </a:extLst>
          </p:cNvPr>
          <p:cNvSpPr/>
          <p:nvPr/>
        </p:nvSpPr>
        <p:spPr>
          <a:xfrm>
            <a:off x="7806022" y="1471205"/>
            <a:ext cx="2647247" cy="46166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此部分内容作为文字排版占位显示</a:t>
            </a:r>
          </a:p>
          <a:p>
            <a:pPr>
              <a:lnSpc>
                <a:spcPct val="120000"/>
              </a:lnSpc>
            </a:pPr>
            <a:r>
              <a:rPr lang="zh-CN" altLang="en-US" sz="120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（建议使用主题字体）</a:t>
            </a:r>
            <a:endParaRPr lang="id-ID" sz="1200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+mn-ea"/>
              <a:sym typeface="思源黑体 Normal" panose="020B0400000000000000" pitchFamily="34" charset="-122"/>
            </a:endParaRPr>
          </a:p>
        </p:txBody>
      </p:sp>
      <p:sp>
        <p:nvSpPr>
          <p:cNvPr id="13" name="TextBox 38">
            <a:extLst>
              <a:ext uri="{FF2B5EF4-FFF2-40B4-BE49-F238E27FC236}">
                <a16:creationId xmlns:a16="http://schemas.microsoft.com/office/drawing/2014/main" id="{4BF11EF6-0C65-40D7-81B3-5D4E4AC219DB}"/>
              </a:ext>
            </a:extLst>
          </p:cNvPr>
          <p:cNvSpPr txBox="1"/>
          <p:nvPr/>
        </p:nvSpPr>
        <p:spPr>
          <a:xfrm>
            <a:off x="1769334" y="1172306"/>
            <a:ext cx="2801740" cy="27699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zh-CN" altLang="en-US" sz="1600" b="1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标题文本预设</a:t>
            </a:r>
            <a:endParaRPr lang="id-ID" sz="1600" b="1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+mn-ea"/>
              <a:sym typeface="思源黑体 Normal" panose="020B0400000000000000" pitchFamily="34" charset="-122"/>
            </a:endParaRPr>
          </a:p>
        </p:txBody>
      </p:sp>
      <p:sp>
        <p:nvSpPr>
          <p:cNvPr id="14" name="TextBox 39">
            <a:extLst>
              <a:ext uri="{FF2B5EF4-FFF2-40B4-BE49-F238E27FC236}">
                <a16:creationId xmlns:a16="http://schemas.microsoft.com/office/drawing/2014/main" id="{4294DDE2-0356-46A8-BBA4-44EB752FB569}"/>
              </a:ext>
            </a:extLst>
          </p:cNvPr>
          <p:cNvSpPr txBox="1"/>
          <p:nvPr/>
        </p:nvSpPr>
        <p:spPr>
          <a:xfrm>
            <a:off x="7806022" y="1167586"/>
            <a:ext cx="2647247" cy="27699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1600" b="1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标题文本预设</a:t>
            </a:r>
            <a:endParaRPr lang="id-ID" sz="1600" b="1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+mn-ea"/>
              <a:sym typeface="思源黑体 Normal" panose="020B0400000000000000" pitchFamily="34" charset="-122"/>
            </a:endParaRPr>
          </a:p>
        </p:txBody>
      </p:sp>
      <p:sp>
        <p:nvSpPr>
          <p:cNvPr id="15" name="Rectangle 40">
            <a:extLst>
              <a:ext uri="{FF2B5EF4-FFF2-40B4-BE49-F238E27FC236}">
                <a16:creationId xmlns:a16="http://schemas.microsoft.com/office/drawing/2014/main" id="{F1208053-A3F9-4CEC-BBC1-81BB57193A54}"/>
              </a:ext>
            </a:extLst>
          </p:cNvPr>
          <p:cNvSpPr/>
          <p:nvPr/>
        </p:nvSpPr>
        <p:spPr>
          <a:xfrm>
            <a:off x="1769334" y="5166581"/>
            <a:ext cx="2801740" cy="46166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20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此部分内容作为文字排版占位显示</a:t>
            </a:r>
          </a:p>
          <a:p>
            <a:pPr algn="r">
              <a:lnSpc>
                <a:spcPct val="120000"/>
              </a:lnSpc>
            </a:pPr>
            <a:r>
              <a:rPr lang="zh-CN" altLang="en-US" sz="120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（建议使用主题字体）</a:t>
            </a:r>
            <a:endParaRPr lang="id-ID" sz="1200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+mn-ea"/>
              <a:sym typeface="思源黑体 Normal" panose="020B0400000000000000" pitchFamily="34" charset="-122"/>
            </a:endParaRPr>
          </a:p>
        </p:txBody>
      </p:sp>
      <p:sp>
        <p:nvSpPr>
          <p:cNvPr id="16" name="Rectangle 41">
            <a:extLst>
              <a:ext uri="{FF2B5EF4-FFF2-40B4-BE49-F238E27FC236}">
                <a16:creationId xmlns:a16="http://schemas.microsoft.com/office/drawing/2014/main" id="{35CB6860-B99D-418C-A997-E653DE88AF2A}"/>
              </a:ext>
            </a:extLst>
          </p:cNvPr>
          <p:cNvSpPr/>
          <p:nvPr/>
        </p:nvSpPr>
        <p:spPr>
          <a:xfrm>
            <a:off x="7806022" y="5155986"/>
            <a:ext cx="2647247" cy="46166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此部分内容作为文字排版占位显示</a:t>
            </a:r>
          </a:p>
          <a:p>
            <a:pPr>
              <a:lnSpc>
                <a:spcPct val="120000"/>
              </a:lnSpc>
            </a:pPr>
            <a:r>
              <a:rPr lang="zh-CN" altLang="en-US" sz="120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（建议使用主题字体）</a:t>
            </a:r>
            <a:endParaRPr lang="id-ID" sz="1200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+mn-ea"/>
              <a:sym typeface="思源黑体 Normal" panose="020B0400000000000000" pitchFamily="34" charset="-122"/>
            </a:endParaRPr>
          </a:p>
        </p:txBody>
      </p:sp>
      <p:sp>
        <p:nvSpPr>
          <p:cNvPr id="17" name="TextBox 42">
            <a:extLst>
              <a:ext uri="{FF2B5EF4-FFF2-40B4-BE49-F238E27FC236}">
                <a16:creationId xmlns:a16="http://schemas.microsoft.com/office/drawing/2014/main" id="{70D7D64A-5EC2-423A-9258-806706F518FB}"/>
              </a:ext>
            </a:extLst>
          </p:cNvPr>
          <p:cNvSpPr txBox="1"/>
          <p:nvPr/>
        </p:nvSpPr>
        <p:spPr>
          <a:xfrm>
            <a:off x="1769333" y="4857089"/>
            <a:ext cx="2801740" cy="27699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zh-CN" altLang="en-US" sz="1600" b="1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标题文本预设</a:t>
            </a:r>
            <a:endParaRPr lang="id-ID" sz="1600" b="1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+mn-ea"/>
              <a:sym typeface="思源黑体 Normal" panose="020B0400000000000000" pitchFamily="34" charset="-122"/>
            </a:endParaRPr>
          </a:p>
        </p:txBody>
      </p:sp>
      <p:sp>
        <p:nvSpPr>
          <p:cNvPr id="18" name="TextBox 43">
            <a:extLst>
              <a:ext uri="{FF2B5EF4-FFF2-40B4-BE49-F238E27FC236}">
                <a16:creationId xmlns:a16="http://schemas.microsoft.com/office/drawing/2014/main" id="{685B4E43-1DC7-4644-AB03-0763D3DCE707}"/>
              </a:ext>
            </a:extLst>
          </p:cNvPr>
          <p:cNvSpPr txBox="1"/>
          <p:nvPr/>
        </p:nvSpPr>
        <p:spPr>
          <a:xfrm>
            <a:off x="7806022" y="4852367"/>
            <a:ext cx="2647247" cy="27699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1600" b="1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标题文本预设</a:t>
            </a:r>
            <a:endParaRPr lang="id-ID" sz="1600" b="1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+mn-ea"/>
              <a:sym typeface="思源黑体 Normal" panose="020B0400000000000000" pitchFamily="34" charset="-122"/>
            </a:endParaRPr>
          </a:p>
        </p:txBody>
      </p:sp>
      <p:sp>
        <p:nvSpPr>
          <p:cNvPr id="19" name="Rectangle 44">
            <a:extLst>
              <a:ext uri="{FF2B5EF4-FFF2-40B4-BE49-F238E27FC236}">
                <a16:creationId xmlns:a16="http://schemas.microsoft.com/office/drawing/2014/main" id="{69A9B6AD-7255-44B6-957D-CD3CB4BB29B3}"/>
              </a:ext>
            </a:extLst>
          </p:cNvPr>
          <p:cNvSpPr/>
          <p:nvPr/>
        </p:nvSpPr>
        <p:spPr>
          <a:xfrm>
            <a:off x="8904957" y="3234568"/>
            <a:ext cx="2647247" cy="46166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此部分内容作为文字排版占位显示</a:t>
            </a:r>
          </a:p>
          <a:p>
            <a:pPr>
              <a:lnSpc>
                <a:spcPct val="120000"/>
              </a:lnSpc>
            </a:pPr>
            <a:r>
              <a:rPr lang="zh-CN" altLang="en-US" sz="120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（建议使用主题字体）</a:t>
            </a:r>
            <a:endParaRPr lang="id-ID" sz="1200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+mn-ea"/>
              <a:sym typeface="思源黑体 Normal" panose="020B0400000000000000" pitchFamily="34" charset="-122"/>
            </a:endParaRPr>
          </a:p>
        </p:txBody>
      </p:sp>
      <p:sp>
        <p:nvSpPr>
          <p:cNvPr id="20" name="TextBox 45">
            <a:extLst>
              <a:ext uri="{FF2B5EF4-FFF2-40B4-BE49-F238E27FC236}">
                <a16:creationId xmlns:a16="http://schemas.microsoft.com/office/drawing/2014/main" id="{DBA86A94-927C-4649-A3E2-70445FB914AE}"/>
              </a:ext>
            </a:extLst>
          </p:cNvPr>
          <p:cNvSpPr txBox="1"/>
          <p:nvPr/>
        </p:nvSpPr>
        <p:spPr>
          <a:xfrm>
            <a:off x="8904957" y="2930949"/>
            <a:ext cx="2647247" cy="27699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1600" b="1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标题文本预设</a:t>
            </a:r>
            <a:endParaRPr lang="id-ID" sz="1600" b="1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+mn-ea"/>
              <a:sym typeface="思源黑体 Normal" panose="020B0400000000000000" pitchFamily="34" charset="-122"/>
            </a:endParaRPr>
          </a:p>
        </p:txBody>
      </p:sp>
      <p:sp>
        <p:nvSpPr>
          <p:cNvPr id="21" name="Rectangle 46">
            <a:extLst>
              <a:ext uri="{FF2B5EF4-FFF2-40B4-BE49-F238E27FC236}">
                <a16:creationId xmlns:a16="http://schemas.microsoft.com/office/drawing/2014/main" id="{1BF7D915-63E3-48FF-B6AD-E92E147F5418}"/>
              </a:ext>
            </a:extLst>
          </p:cNvPr>
          <p:cNvSpPr/>
          <p:nvPr/>
        </p:nvSpPr>
        <p:spPr>
          <a:xfrm>
            <a:off x="639798" y="3228894"/>
            <a:ext cx="2801740" cy="46166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20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此部分内容作为文字排版占位显示</a:t>
            </a:r>
          </a:p>
          <a:p>
            <a:pPr algn="r">
              <a:lnSpc>
                <a:spcPct val="120000"/>
              </a:lnSpc>
            </a:pPr>
            <a:r>
              <a:rPr lang="zh-CN" altLang="en-US" sz="120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（建议使用主题字体）</a:t>
            </a:r>
            <a:endParaRPr lang="id-ID" sz="1200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+mn-ea"/>
              <a:sym typeface="思源黑体 Normal" panose="020B0400000000000000" pitchFamily="34" charset="-122"/>
            </a:endParaRPr>
          </a:p>
        </p:txBody>
      </p:sp>
      <p:sp>
        <p:nvSpPr>
          <p:cNvPr id="22" name="TextBox 47">
            <a:extLst>
              <a:ext uri="{FF2B5EF4-FFF2-40B4-BE49-F238E27FC236}">
                <a16:creationId xmlns:a16="http://schemas.microsoft.com/office/drawing/2014/main" id="{97FF5B57-CB2D-4ADD-8BC0-623A232E3E4C}"/>
              </a:ext>
            </a:extLst>
          </p:cNvPr>
          <p:cNvSpPr txBox="1"/>
          <p:nvPr/>
        </p:nvSpPr>
        <p:spPr>
          <a:xfrm>
            <a:off x="639798" y="2919402"/>
            <a:ext cx="2801740" cy="27699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zh-CN" altLang="en-US" sz="1600" b="1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标题文本预设</a:t>
            </a:r>
            <a:endParaRPr lang="id-ID" sz="1600" b="1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+mn-ea"/>
              <a:sym typeface="思源黑体 Normal" panose="020B0400000000000000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507655" y="1060244"/>
            <a:ext cx="5312240" cy="4737515"/>
            <a:chOff x="2630741" y="795183"/>
            <a:chExt cx="3984180" cy="3553136"/>
          </a:xfrm>
        </p:grpSpPr>
        <p:grpSp>
          <p:nvGrpSpPr>
            <p:cNvPr id="6" name="Group 15">
              <a:extLst>
                <a:ext uri="{FF2B5EF4-FFF2-40B4-BE49-F238E27FC236}">
                  <a16:creationId xmlns:a16="http://schemas.microsoft.com/office/drawing/2014/main" id="{94448319-334C-42C5-8343-B66751754FBD}"/>
                </a:ext>
              </a:extLst>
            </p:cNvPr>
            <p:cNvGrpSpPr/>
            <p:nvPr/>
          </p:nvGrpSpPr>
          <p:grpSpPr>
            <a:xfrm rot="18900000">
              <a:off x="3526203" y="1459228"/>
              <a:ext cx="2158063" cy="2158062"/>
              <a:chOff x="3943350" y="1757363"/>
              <a:chExt cx="4302126" cy="4302125"/>
            </a:xfrm>
          </p:grpSpPr>
          <p:sp>
            <p:nvSpPr>
              <p:cNvPr id="48" name="Freeform 5">
                <a:extLst>
                  <a:ext uri="{FF2B5EF4-FFF2-40B4-BE49-F238E27FC236}">
                    <a16:creationId xmlns:a16="http://schemas.microsoft.com/office/drawing/2014/main" id="{46612990-3BD6-418B-B0BD-C2FD05EEAC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3350" y="1757363"/>
                <a:ext cx="2122488" cy="2124075"/>
              </a:xfrm>
              <a:custGeom>
                <a:avLst/>
                <a:gdLst>
                  <a:gd name="T0" fmla="*/ 198 w 667"/>
                  <a:gd name="T1" fmla="*/ 667 h 667"/>
                  <a:gd name="T2" fmla="*/ 667 w 667"/>
                  <a:gd name="T3" fmla="*/ 198 h 667"/>
                  <a:gd name="T4" fmla="*/ 667 w 667"/>
                  <a:gd name="T5" fmla="*/ 0 h 667"/>
                  <a:gd name="T6" fmla="*/ 0 w 667"/>
                  <a:gd name="T7" fmla="*/ 667 h 667"/>
                  <a:gd name="T8" fmla="*/ 198 w 667"/>
                  <a:gd name="T9" fmla="*/ 667 h 6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7" h="667">
                    <a:moveTo>
                      <a:pt x="198" y="667"/>
                    </a:moveTo>
                    <a:cubicBezTo>
                      <a:pt x="202" y="410"/>
                      <a:pt x="410" y="202"/>
                      <a:pt x="667" y="198"/>
                    </a:cubicBezTo>
                    <a:cubicBezTo>
                      <a:pt x="667" y="0"/>
                      <a:pt x="667" y="0"/>
                      <a:pt x="667" y="0"/>
                    </a:cubicBezTo>
                    <a:cubicBezTo>
                      <a:pt x="301" y="4"/>
                      <a:pt x="4" y="300"/>
                      <a:pt x="0" y="667"/>
                    </a:cubicBezTo>
                    <a:lnTo>
                      <a:pt x="198" y="66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133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+mn-ea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49" name="Freeform 6">
                <a:extLst>
                  <a:ext uri="{FF2B5EF4-FFF2-40B4-BE49-F238E27FC236}">
                    <a16:creationId xmlns:a16="http://schemas.microsoft.com/office/drawing/2014/main" id="{A7C84713-AC14-443F-80CE-134607FD7F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19813" y="1757363"/>
                <a:ext cx="2125663" cy="2124075"/>
              </a:xfrm>
              <a:custGeom>
                <a:avLst/>
                <a:gdLst>
                  <a:gd name="T0" fmla="*/ 0 w 668"/>
                  <a:gd name="T1" fmla="*/ 198 h 667"/>
                  <a:gd name="T2" fmla="*/ 470 w 668"/>
                  <a:gd name="T3" fmla="*/ 667 h 667"/>
                  <a:gd name="T4" fmla="*/ 668 w 668"/>
                  <a:gd name="T5" fmla="*/ 667 h 667"/>
                  <a:gd name="T6" fmla="*/ 0 w 668"/>
                  <a:gd name="T7" fmla="*/ 0 h 667"/>
                  <a:gd name="T8" fmla="*/ 0 w 668"/>
                  <a:gd name="T9" fmla="*/ 198 h 6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8" h="667">
                    <a:moveTo>
                      <a:pt x="0" y="198"/>
                    </a:moveTo>
                    <a:cubicBezTo>
                      <a:pt x="257" y="202"/>
                      <a:pt x="465" y="410"/>
                      <a:pt x="470" y="667"/>
                    </a:cubicBezTo>
                    <a:cubicBezTo>
                      <a:pt x="668" y="667"/>
                      <a:pt x="668" y="667"/>
                      <a:pt x="668" y="667"/>
                    </a:cubicBezTo>
                    <a:cubicBezTo>
                      <a:pt x="663" y="300"/>
                      <a:pt x="367" y="4"/>
                      <a:pt x="0" y="0"/>
                    </a:cubicBezTo>
                    <a:lnTo>
                      <a:pt x="0" y="19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133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+mn-ea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50" name="Freeform 7">
                <a:extLst>
                  <a:ext uri="{FF2B5EF4-FFF2-40B4-BE49-F238E27FC236}">
                    <a16:creationId xmlns:a16="http://schemas.microsoft.com/office/drawing/2014/main" id="{C068F404-41F5-495D-B64E-E3B8388DC7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19813" y="3935413"/>
                <a:ext cx="2125663" cy="2124075"/>
              </a:xfrm>
              <a:custGeom>
                <a:avLst/>
                <a:gdLst>
                  <a:gd name="T0" fmla="*/ 470 w 668"/>
                  <a:gd name="T1" fmla="*/ 0 h 667"/>
                  <a:gd name="T2" fmla="*/ 0 w 668"/>
                  <a:gd name="T3" fmla="*/ 469 h 667"/>
                  <a:gd name="T4" fmla="*/ 0 w 668"/>
                  <a:gd name="T5" fmla="*/ 667 h 667"/>
                  <a:gd name="T6" fmla="*/ 668 w 668"/>
                  <a:gd name="T7" fmla="*/ 0 h 667"/>
                  <a:gd name="T8" fmla="*/ 470 w 668"/>
                  <a:gd name="T9" fmla="*/ 0 h 6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8" h="667">
                    <a:moveTo>
                      <a:pt x="470" y="0"/>
                    </a:moveTo>
                    <a:cubicBezTo>
                      <a:pt x="465" y="257"/>
                      <a:pt x="257" y="465"/>
                      <a:pt x="0" y="469"/>
                    </a:cubicBezTo>
                    <a:cubicBezTo>
                      <a:pt x="0" y="667"/>
                      <a:pt x="0" y="667"/>
                      <a:pt x="0" y="667"/>
                    </a:cubicBezTo>
                    <a:cubicBezTo>
                      <a:pt x="367" y="663"/>
                      <a:pt x="663" y="367"/>
                      <a:pt x="668" y="0"/>
                    </a:cubicBezTo>
                    <a:lnTo>
                      <a:pt x="47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133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+mn-ea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51" name="Freeform 8">
                <a:extLst>
                  <a:ext uri="{FF2B5EF4-FFF2-40B4-BE49-F238E27FC236}">
                    <a16:creationId xmlns:a16="http://schemas.microsoft.com/office/drawing/2014/main" id="{D4BC1B96-8D03-4F97-ADDB-6D35867C77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3350" y="3935413"/>
                <a:ext cx="2122488" cy="2124075"/>
              </a:xfrm>
              <a:custGeom>
                <a:avLst/>
                <a:gdLst>
                  <a:gd name="T0" fmla="*/ 667 w 667"/>
                  <a:gd name="T1" fmla="*/ 469 h 667"/>
                  <a:gd name="T2" fmla="*/ 198 w 667"/>
                  <a:gd name="T3" fmla="*/ 0 h 667"/>
                  <a:gd name="T4" fmla="*/ 0 w 667"/>
                  <a:gd name="T5" fmla="*/ 0 h 667"/>
                  <a:gd name="T6" fmla="*/ 667 w 667"/>
                  <a:gd name="T7" fmla="*/ 667 h 667"/>
                  <a:gd name="T8" fmla="*/ 667 w 667"/>
                  <a:gd name="T9" fmla="*/ 469 h 6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7" h="667">
                    <a:moveTo>
                      <a:pt x="667" y="469"/>
                    </a:moveTo>
                    <a:cubicBezTo>
                      <a:pt x="410" y="465"/>
                      <a:pt x="202" y="257"/>
                      <a:pt x="19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367"/>
                      <a:pt x="301" y="663"/>
                      <a:pt x="667" y="667"/>
                    </a:cubicBezTo>
                    <a:lnTo>
                      <a:pt x="667" y="46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133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+mn-ea"/>
                  <a:sym typeface="思源黑体 Normal" panose="020B0400000000000000" pitchFamily="34" charset="-122"/>
                </a:endParaRPr>
              </a:p>
            </p:txBody>
          </p:sp>
        </p:grpSp>
        <p:grpSp>
          <p:nvGrpSpPr>
            <p:cNvPr id="7" name="Group 14">
              <a:extLst>
                <a:ext uri="{FF2B5EF4-FFF2-40B4-BE49-F238E27FC236}">
                  <a16:creationId xmlns:a16="http://schemas.microsoft.com/office/drawing/2014/main" id="{4BE75304-2B48-4E1F-975B-093FA687F74E}"/>
                </a:ext>
              </a:extLst>
            </p:cNvPr>
            <p:cNvGrpSpPr/>
            <p:nvPr/>
          </p:nvGrpSpPr>
          <p:grpSpPr>
            <a:xfrm>
              <a:off x="5496532" y="2229179"/>
              <a:ext cx="1118389" cy="618160"/>
              <a:chOff x="7493848" y="2076947"/>
              <a:chExt cx="1497467" cy="827686"/>
            </a:xfrm>
            <a:solidFill>
              <a:schemeClr val="accent3"/>
            </a:solidFill>
          </p:grpSpPr>
          <p:sp>
            <p:nvSpPr>
              <p:cNvPr id="46" name="Freeform 5">
                <a:extLst>
                  <a:ext uri="{FF2B5EF4-FFF2-40B4-BE49-F238E27FC236}">
                    <a16:creationId xmlns:a16="http://schemas.microsoft.com/office/drawing/2014/main" id="{E908AB8E-A1E5-4755-BA98-EFE3CEE4654A}"/>
                  </a:ext>
                </a:extLst>
              </p:cNvPr>
              <p:cNvSpPr>
                <a:spLocks/>
              </p:cNvSpPr>
              <p:nvPr/>
            </p:nvSpPr>
            <p:spPr bwMode="auto">
              <a:xfrm rot="2700000">
                <a:off x="7493176" y="2077619"/>
                <a:ext cx="818233" cy="816890"/>
              </a:xfrm>
              <a:custGeom>
                <a:avLst/>
                <a:gdLst>
                  <a:gd name="T0" fmla="*/ 0 w 370"/>
                  <a:gd name="T1" fmla="*/ 181 h 369"/>
                  <a:gd name="T2" fmla="*/ 231 w 370"/>
                  <a:gd name="T3" fmla="*/ 0 h 369"/>
                  <a:gd name="T4" fmla="*/ 370 w 370"/>
                  <a:gd name="T5" fmla="*/ 142 h 369"/>
                  <a:gd name="T6" fmla="*/ 240 w 370"/>
                  <a:gd name="T7" fmla="*/ 203 h 369"/>
                  <a:gd name="T8" fmla="*/ 184 w 370"/>
                  <a:gd name="T9" fmla="*/ 369 h 369"/>
                  <a:gd name="T10" fmla="*/ 0 w 370"/>
                  <a:gd name="T11" fmla="*/ 181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0" h="369">
                    <a:moveTo>
                      <a:pt x="0" y="181"/>
                    </a:moveTo>
                    <a:cubicBezTo>
                      <a:pt x="167" y="180"/>
                      <a:pt x="216" y="91"/>
                      <a:pt x="231" y="0"/>
                    </a:cubicBezTo>
                    <a:cubicBezTo>
                      <a:pt x="370" y="142"/>
                      <a:pt x="370" y="142"/>
                      <a:pt x="370" y="142"/>
                    </a:cubicBezTo>
                    <a:cubicBezTo>
                      <a:pt x="312" y="151"/>
                      <a:pt x="270" y="171"/>
                      <a:pt x="240" y="203"/>
                    </a:cubicBezTo>
                    <a:cubicBezTo>
                      <a:pt x="205" y="241"/>
                      <a:pt x="186" y="296"/>
                      <a:pt x="184" y="369"/>
                    </a:cubicBezTo>
                    <a:lnTo>
                      <a:pt x="0" y="18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133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+mn-ea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47" name="Oval 6">
                <a:extLst>
                  <a:ext uri="{FF2B5EF4-FFF2-40B4-BE49-F238E27FC236}">
                    <a16:creationId xmlns:a16="http://schemas.microsoft.com/office/drawing/2014/main" id="{869C1544-4C45-467E-AC4A-6FA4AA6C21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2700000">
                <a:off x="8163006" y="2076323"/>
                <a:ext cx="827638" cy="828981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133" dirty="0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+mn-ea"/>
                  <a:sym typeface="思源黑体 Normal" panose="020B0400000000000000" pitchFamily="34" charset="-122"/>
                </a:endParaRPr>
              </a:p>
            </p:txBody>
          </p:sp>
        </p:grpSp>
        <p:grpSp>
          <p:nvGrpSpPr>
            <p:cNvPr id="8" name="Group 16">
              <a:extLst>
                <a:ext uri="{FF2B5EF4-FFF2-40B4-BE49-F238E27FC236}">
                  <a16:creationId xmlns:a16="http://schemas.microsoft.com/office/drawing/2014/main" id="{A175EFE7-09BF-478C-A65D-6A9C72351BFA}"/>
                </a:ext>
              </a:extLst>
            </p:cNvPr>
            <p:cNvGrpSpPr/>
            <p:nvPr/>
          </p:nvGrpSpPr>
          <p:grpSpPr>
            <a:xfrm rot="10800000">
              <a:off x="2630741" y="2229179"/>
              <a:ext cx="1118389" cy="618160"/>
              <a:chOff x="7493848" y="2076947"/>
              <a:chExt cx="1497467" cy="827686"/>
            </a:xfrm>
            <a:solidFill>
              <a:schemeClr val="accent1"/>
            </a:solidFill>
          </p:grpSpPr>
          <p:sp>
            <p:nvSpPr>
              <p:cNvPr id="44" name="Freeform 5">
                <a:extLst>
                  <a:ext uri="{FF2B5EF4-FFF2-40B4-BE49-F238E27FC236}">
                    <a16:creationId xmlns:a16="http://schemas.microsoft.com/office/drawing/2014/main" id="{B004D52E-C3F2-4027-8F05-A4CD25B2E997}"/>
                  </a:ext>
                </a:extLst>
              </p:cNvPr>
              <p:cNvSpPr>
                <a:spLocks/>
              </p:cNvSpPr>
              <p:nvPr/>
            </p:nvSpPr>
            <p:spPr bwMode="auto">
              <a:xfrm rot="2700000">
                <a:off x="7493176" y="2077619"/>
                <a:ext cx="818233" cy="816890"/>
              </a:xfrm>
              <a:custGeom>
                <a:avLst/>
                <a:gdLst>
                  <a:gd name="T0" fmla="*/ 0 w 370"/>
                  <a:gd name="T1" fmla="*/ 181 h 369"/>
                  <a:gd name="T2" fmla="*/ 231 w 370"/>
                  <a:gd name="T3" fmla="*/ 0 h 369"/>
                  <a:gd name="T4" fmla="*/ 370 w 370"/>
                  <a:gd name="T5" fmla="*/ 142 h 369"/>
                  <a:gd name="T6" fmla="*/ 240 w 370"/>
                  <a:gd name="T7" fmla="*/ 203 h 369"/>
                  <a:gd name="T8" fmla="*/ 184 w 370"/>
                  <a:gd name="T9" fmla="*/ 369 h 369"/>
                  <a:gd name="T10" fmla="*/ 0 w 370"/>
                  <a:gd name="T11" fmla="*/ 181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0" h="369">
                    <a:moveTo>
                      <a:pt x="0" y="181"/>
                    </a:moveTo>
                    <a:cubicBezTo>
                      <a:pt x="167" y="180"/>
                      <a:pt x="216" y="91"/>
                      <a:pt x="231" y="0"/>
                    </a:cubicBezTo>
                    <a:cubicBezTo>
                      <a:pt x="370" y="142"/>
                      <a:pt x="370" y="142"/>
                      <a:pt x="370" y="142"/>
                    </a:cubicBezTo>
                    <a:cubicBezTo>
                      <a:pt x="312" y="151"/>
                      <a:pt x="270" y="171"/>
                      <a:pt x="240" y="203"/>
                    </a:cubicBezTo>
                    <a:cubicBezTo>
                      <a:pt x="205" y="241"/>
                      <a:pt x="186" y="296"/>
                      <a:pt x="184" y="369"/>
                    </a:cubicBezTo>
                    <a:lnTo>
                      <a:pt x="0" y="18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133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+mn-ea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45" name="Oval 6">
                <a:extLst>
                  <a:ext uri="{FF2B5EF4-FFF2-40B4-BE49-F238E27FC236}">
                    <a16:creationId xmlns:a16="http://schemas.microsoft.com/office/drawing/2014/main" id="{E2D7BD82-8D4C-41C7-840D-543220694D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2700000">
                <a:off x="8163006" y="2076323"/>
                <a:ext cx="827638" cy="828981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133" dirty="0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+mn-ea"/>
                  <a:sym typeface="思源黑体 Normal" panose="020B0400000000000000" pitchFamily="34" charset="-122"/>
                </a:endParaRPr>
              </a:p>
            </p:txBody>
          </p:sp>
        </p:grpSp>
        <p:grpSp>
          <p:nvGrpSpPr>
            <p:cNvPr id="9" name="Group 27">
              <a:extLst>
                <a:ext uri="{FF2B5EF4-FFF2-40B4-BE49-F238E27FC236}">
                  <a16:creationId xmlns:a16="http://schemas.microsoft.com/office/drawing/2014/main" id="{A02B57B8-8D77-43BD-9391-4A18333B7D85}"/>
                </a:ext>
              </a:extLst>
            </p:cNvPr>
            <p:cNvGrpSpPr/>
            <p:nvPr/>
          </p:nvGrpSpPr>
          <p:grpSpPr>
            <a:xfrm>
              <a:off x="3667147" y="3229930"/>
              <a:ext cx="1953069" cy="1118389"/>
              <a:chOff x="4506836" y="5023348"/>
              <a:chExt cx="3218132" cy="1842803"/>
            </a:xfrm>
          </p:grpSpPr>
          <p:grpSp>
            <p:nvGrpSpPr>
              <p:cNvPr id="38" name="Group 21">
                <a:extLst>
                  <a:ext uri="{FF2B5EF4-FFF2-40B4-BE49-F238E27FC236}">
                    <a16:creationId xmlns:a16="http://schemas.microsoft.com/office/drawing/2014/main" id="{F47F879E-254F-4D6B-A64E-E777ADBE8A2B}"/>
                  </a:ext>
                </a:extLst>
              </p:cNvPr>
              <p:cNvGrpSpPr/>
              <p:nvPr/>
            </p:nvGrpSpPr>
            <p:grpSpPr>
              <a:xfrm rot="3600000">
                <a:off x="6294286" y="5435469"/>
                <a:ext cx="1842803" cy="1018561"/>
                <a:chOff x="7493848" y="2076947"/>
                <a:chExt cx="1497467" cy="827686"/>
              </a:xfrm>
              <a:solidFill>
                <a:schemeClr val="accent4"/>
              </a:solidFill>
            </p:grpSpPr>
            <p:sp>
              <p:nvSpPr>
                <p:cNvPr id="42" name="Freeform 5">
                  <a:extLst>
                    <a:ext uri="{FF2B5EF4-FFF2-40B4-BE49-F238E27FC236}">
                      <a16:creationId xmlns:a16="http://schemas.microsoft.com/office/drawing/2014/main" id="{FD84E0E6-41CD-46B1-93AF-476DA80462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700000">
                  <a:off x="7493176" y="2077619"/>
                  <a:ext cx="818233" cy="816890"/>
                </a:xfrm>
                <a:custGeom>
                  <a:avLst/>
                  <a:gdLst>
                    <a:gd name="T0" fmla="*/ 0 w 370"/>
                    <a:gd name="T1" fmla="*/ 181 h 369"/>
                    <a:gd name="T2" fmla="*/ 231 w 370"/>
                    <a:gd name="T3" fmla="*/ 0 h 369"/>
                    <a:gd name="T4" fmla="*/ 370 w 370"/>
                    <a:gd name="T5" fmla="*/ 142 h 369"/>
                    <a:gd name="T6" fmla="*/ 240 w 370"/>
                    <a:gd name="T7" fmla="*/ 203 h 369"/>
                    <a:gd name="T8" fmla="*/ 184 w 370"/>
                    <a:gd name="T9" fmla="*/ 369 h 369"/>
                    <a:gd name="T10" fmla="*/ 0 w 370"/>
                    <a:gd name="T11" fmla="*/ 181 h 3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70" h="369">
                      <a:moveTo>
                        <a:pt x="0" y="181"/>
                      </a:moveTo>
                      <a:cubicBezTo>
                        <a:pt x="167" y="180"/>
                        <a:pt x="216" y="91"/>
                        <a:pt x="231" y="0"/>
                      </a:cubicBezTo>
                      <a:cubicBezTo>
                        <a:pt x="370" y="142"/>
                        <a:pt x="370" y="142"/>
                        <a:pt x="370" y="142"/>
                      </a:cubicBezTo>
                      <a:cubicBezTo>
                        <a:pt x="312" y="151"/>
                        <a:pt x="270" y="171"/>
                        <a:pt x="240" y="203"/>
                      </a:cubicBezTo>
                      <a:cubicBezTo>
                        <a:pt x="205" y="241"/>
                        <a:pt x="186" y="296"/>
                        <a:pt x="184" y="369"/>
                      </a:cubicBezTo>
                      <a:lnTo>
                        <a:pt x="0" y="18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133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cs typeface="+mn-ea"/>
                    <a:sym typeface="思源黑体 Normal" panose="020B0400000000000000" pitchFamily="34" charset="-122"/>
                  </a:endParaRPr>
                </a:p>
              </p:txBody>
            </p:sp>
            <p:sp>
              <p:nvSpPr>
                <p:cNvPr id="43" name="Oval 6">
                  <a:extLst>
                    <a:ext uri="{FF2B5EF4-FFF2-40B4-BE49-F238E27FC236}">
                      <a16:creationId xmlns:a16="http://schemas.microsoft.com/office/drawing/2014/main" id="{C8589DE7-FEAA-42F7-B5A0-81BD0DCAFD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2700000">
                  <a:off x="8163006" y="2076323"/>
                  <a:ext cx="827638" cy="828981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133" dirty="0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cs typeface="+mn-ea"/>
                    <a:sym typeface="思源黑体 Normal" panose="020B0400000000000000" pitchFamily="34" charset="-122"/>
                  </a:endParaRPr>
                </a:p>
              </p:txBody>
            </p:sp>
          </p:grpSp>
          <p:grpSp>
            <p:nvGrpSpPr>
              <p:cNvPr id="39" name="Group 24">
                <a:extLst>
                  <a:ext uri="{FF2B5EF4-FFF2-40B4-BE49-F238E27FC236}">
                    <a16:creationId xmlns:a16="http://schemas.microsoft.com/office/drawing/2014/main" id="{AA24337A-F128-4E55-9DFE-5B595621AE89}"/>
                  </a:ext>
                </a:extLst>
              </p:cNvPr>
              <p:cNvGrpSpPr/>
              <p:nvPr/>
            </p:nvGrpSpPr>
            <p:grpSpPr>
              <a:xfrm rot="18000000" flipH="1">
                <a:off x="4094715" y="5435469"/>
                <a:ext cx="1842803" cy="1018561"/>
                <a:chOff x="7493848" y="2076947"/>
                <a:chExt cx="1497467" cy="827686"/>
              </a:xfrm>
              <a:solidFill>
                <a:schemeClr val="accent4"/>
              </a:solidFill>
            </p:grpSpPr>
            <p:sp>
              <p:nvSpPr>
                <p:cNvPr id="40" name="Freeform 5">
                  <a:extLst>
                    <a:ext uri="{FF2B5EF4-FFF2-40B4-BE49-F238E27FC236}">
                      <a16:creationId xmlns:a16="http://schemas.microsoft.com/office/drawing/2014/main" id="{9225598C-903E-4111-ABCF-456AAD5AF0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700000">
                  <a:off x="7493176" y="2077619"/>
                  <a:ext cx="818233" cy="816890"/>
                </a:xfrm>
                <a:custGeom>
                  <a:avLst/>
                  <a:gdLst>
                    <a:gd name="T0" fmla="*/ 0 w 370"/>
                    <a:gd name="T1" fmla="*/ 181 h 369"/>
                    <a:gd name="T2" fmla="*/ 231 w 370"/>
                    <a:gd name="T3" fmla="*/ 0 h 369"/>
                    <a:gd name="T4" fmla="*/ 370 w 370"/>
                    <a:gd name="T5" fmla="*/ 142 h 369"/>
                    <a:gd name="T6" fmla="*/ 240 w 370"/>
                    <a:gd name="T7" fmla="*/ 203 h 369"/>
                    <a:gd name="T8" fmla="*/ 184 w 370"/>
                    <a:gd name="T9" fmla="*/ 369 h 369"/>
                    <a:gd name="T10" fmla="*/ 0 w 370"/>
                    <a:gd name="T11" fmla="*/ 181 h 3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70" h="369">
                      <a:moveTo>
                        <a:pt x="0" y="181"/>
                      </a:moveTo>
                      <a:cubicBezTo>
                        <a:pt x="167" y="180"/>
                        <a:pt x="216" y="91"/>
                        <a:pt x="231" y="0"/>
                      </a:cubicBezTo>
                      <a:cubicBezTo>
                        <a:pt x="370" y="142"/>
                        <a:pt x="370" y="142"/>
                        <a:pt x="370" y="142"/>
                      </a:cubicBezTo>
                      <a:cubicBezTo>
                        <a:pt x="312" y="151"/>
                        <a:pt x="270" y="171"/>
                        <a:pt x="240" y="203"/>
                      </a:cubicBezTo>
                      <a:cubicBezTo>
                        <a:pt x="205" y="241"/>
                        <a:pt x="186" y="296"/>
                        <a:pt x="184" y="369"/>
                      </a:cubicBezTo>
                      <a:lnTo>
                        <a:pt x="0" y="18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133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cs typeface="+mn-ea"/>
                    <a:sym typeface="思源黑体 Normal" panose="020B0400000000000000" pitchFamily="34" charset="-122"/>
                  </a:endParaRPr>
                </a:p>
              </p:txBody>
            </p:sp>
            <p:sp>
              <p:nvSpPr>
                <p:cNvPr id="41" name="Oval 6">
                  <a:extLst>
                    <a:ext uri="{FF2B5EF4-FFF2-40B4-BE49-F238E27FC236}">
                      <a16:creationId xmlns:a16="http://schemas.microsoft.com/office/drawing/2014/main" id="{43EB552F-9A26-4B0A-9B32-37672C1F875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2700000">
                  <a:off x="8163006" y="2076323"/>
                  <a:ext cx="827638" cy="828981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133" dirty="0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cs typeface="+mn-ea"/>
                    <a:sym typeface="思源黑体 Normal" panose="020B0400000000000000" pitchFamily="34" charset="-122"/>
                  </a:endParaRPr>
                </a:p>
              </p:txBody>
            </p:sp>
          </p:grpSp>
        </p:grpSp>
        <p:grpSp>
          <p:nvGrpSpPr>
            <p:cNvPr id="10" name="Group 28">
              <a:extLst>
                <a:ext uri="{FF2B5EF4-FFF2-40B4-BE49-F238E27FC236}">
                  <a16:creationId xmlns:a16="http://schemas.microsoft.com/office/drawing/2014/main" id="{38A23E27-0402-4331-82BD-AD6C60003ED9}"/>
                </a:ext>
              </a:extLst>
            </p:cNvPr>
            <p:cNvGrpSpPr/>
            <p:nvPr/>
          </p:nvGrpSpPr>
          <p:grpSpPr>
            <a:xfrm rot="10800000">
              <a:off x="3667147" y="795183"/>
              <a:ext cx="1953069" cy="1118389"/>
              <a:chOff x="4506836" y="5023348"/>
              <a:chExt cx="3218132" cy="1842803"/>
            </a:xfrm>
            <a:solidFill>
              <a:schemeClr val="accent2"/>
            </a:solidFill>
          </p:grpSpPr>
          <p:grpSp>
            <p:nvGrpSpPr>
              <p:cNvPr id="32" name="Group 29">
                <a:extLst>
                  <a:ext uri="{FF2B5EF4-FFF2-40B4-BE49-F238E27FC236}">
                    <a16:creationId xmlns:a16="http://schemas.microsoft.com/office/drawing/2014/main" id="{9196A7DE-1FC4-4259-A098-169FD1CF446E}"/>
                  </a:ext>
                </a:extLst>
              </p:cNvPr>
              <p:cNvGrpSpPr/>
              <p:nvPr/>
            </p:nvGrpSpPr>
            <p:grpSpPr>
              <a:xfrm rot="3600000">
                <a:off x="6294286" y="5435469"/>
                <a:ext cx="1842803" cy="1018561"/>
                <a:chOff x="7493848" y="2076947"/>
                <a:chExt cx="1497467" cy="827686"/>
              </a:xfrm>
              <a:grpFill/>
            </p:grpSpPr>
            <p:sp>
              <p:nvSpPr>
                <p:cNvPr id="36" name="Freeform 5">
                  <a:extLst>
                    <a:ext uri="{FF2B5EF4-FFF2-40B4-BE49-F238E27FC236}">
                      <a16:creationId xmlns:a16="http://schemas.microsoft.com/office/drawing/2014/main" id="{2F5E319B-5694-4B9A-8850-C74112E9F9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700000">
                  <a:off x="7493176" y="2077619"/>
                  <a:ext cx="818233" cy="816890"/>
                </a:xfrm>
                <a:custGeom>
                  <a:avLst/>
                  <a:gdLst>
                    <a:gd name="T0" fmla="*/ 0 w 370"/>
                    <a:gd name="T1" fmla="*/ 181 h 369"/>
                    <a:gd name="T2" fmla="*/ 231 w 370"/>
                    <a:gd name="T3" fmla="*/ 0 h 369"/>
                    <a:gd name="T4" fmla="*/ 370 w 370"/>
                    <a:gd name="T5" fmla="*/ 142 h 369"/>
                    <a:gd name="T6" fmla="*/ 240 w 370"/>
                    <a:gd name="T7" fmla="*/ 203 h 369"/>
                    <a:gd name="T8" fmla="*/ 184 w 370"/>
                    <a:gd name="T9" fmla="*/ 369 h 369"/>
                    <a:gd name="T10" fmla="*/ 0 w 370"/>
                    <a:gd name="T11" fmla="*/ 181 h 3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70" h="369">
                      <a:moveTo>
                        <a:pt x="0" y="181"/>
                      </a:moveTo>
                      <a:cubicBezTo>
                        <a:pt x="167" y="180"/>
                        <a:pt x="216" y="91"/>
                        <a:pt x="231" y="0"/>
                      </a:cubicBezTo>
                      <a:cubicBezTo>
                        <a:pt x="370" y="142"/>
                        <a:pt x="370" y="142"/>
                        <a:pt x="370" y="142"/>
                      </a:cubicBezTo>
                      <a:cubicBezTo>
                        <a:pt x="312" y="151"/>
                        <a:pt x="270" y="171"/>
                        <a:pt x="240" y="203"/>
                      </a:cubicBezTo>
                      <a:cubicBezTo>
                        <a:pt x="205" y="241"/>
                        <a:pt x="186" y="296"/>
                        <a:pt x="184" y="369"/>
                      </a:cubicBezTo>
                      <a:lnTo>
                        <a:pt x="0" y="18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133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cs typeface="+mn-ea"/>
                    <a:sym typeface="思源黑体 Normal" panose="020B0400000000000000" pitchFamily="34" charset="-122"/>
                  </a:endParaRPr>
                </a:p>
              </p:txBody>
            </p:sp>
            <p:sp>
              <p:nvSpPr>
                <p:cNvPr id="37" name="Oval 6">
                  <a:extLst>
                    <a:ext uri="{FF2B5EF4-FFF2-40B4-BE49-F238E27FC236}">
                      <a16:creationId xmlns:a16="http://schemas.microsoft.com/office/drawing/2014/main" id="{550C24AA-95F7-48E5-ABDB-3B59E56690F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2700000">
                  <a:off x="8163006" y="2076323"/>
                  <a:ext cx="827638" cy="828981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133" dirty="0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cs typeface="+mn-ea"/>
                    <a:sym typeface="思源黑体 Normal" panose="020B0400000000000000" pitchFamily="34" charset="-122"/>
                  </a:endParaRPr>
                </a:p>
              </p:txBody>
            </p:sp>
          </p:grpSp>
          <p:grpSp>
            <p:nvGrpSpPr>
              <p:cNvPr id="33" name="Group 30">
                <a:extLst>
                  <a:ext uri="{FF2B5EF4-FFF2-40B4-BE49-F238E27FC236}">
                    <a16:creationId xmlns:a16="http://schemas.microsoft.com/office/drawing/2014/main" id="{747CB5B0-DBBA-4C40-8EA9-EB9C892EE5E5}"/>
                  </a:ext>
                </a:extLst>
              </p:cNvPr>
              <p:cNvGrpSpPr/>
              <p:nvPr/>
            </p:nvGrpSpPr>
            <p:grpSpPr>
              <a:xfrm rot="18000000" flipH="1">
                <a:off x="4094715" y="5435469"/>
                <a:ext cx="1842803" cy="1018561"/>
                <a:chOff x="7493848" y="2076947"/>
                <a:chExt cx="1497467" cy="827686"/>
              </a:xfrm>
              <a:grpFill/>
            </p:grpSpPr>
            <p:sp>
              <p:nvSpPr>
                <p:cNvPr id="34" name="Freeform 5">
                  <a:extLst>
                    <a:ext uri="{FF2B5EF4-FFF2-40B4-BE49-F238E27FC236}">
                      <a16:creationId xmlns:a16="http://schemas.microsoft.com/office/drawing/2014/main" id="{B452AEBC-E238-421C-B5DA-787A734549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700000">
                  <a:off x="7493176" y="2077619"/>
                  <a:ext cx="818233" cy="816890"/>
                </a:xfrm>
                <a:custGeom>
                  <a:avLst/>
                  <a:gdLst>
                    <a:gd name="T0" fmla="*/ 0 w 370"/>
                    <a:gd name="T1" fmla="*/ 181 h 369"/>
                    <a:gd name="T2" fmla="*/ 231 w 370"/>
                    <a:gd name="T3" fmla="*/ 0 h 369"/>
                    <a:gd name="T4" fmla="*/ 370 w 370"/>
                    <a:gd name="T5" fmla="*/ 142 h 369"/>
                    <a:gd name="T6" fmla="*/ 240 w 370"/>
                    <a:gd name="T7" fmla="*/ 203 h 369"/>
                    <a:gd name="T8" fmla="*/ 184 w 370"/>
                    <a:gd name="T9" fmla="*/ 369 h 369"/>
                    <a:gd name="T10" fmla="*/ 0 w 370"/>
                    <a:gd name="T11" fmla="*/ 181 h 3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70" h="369">
                      <a:moveTo>
                        <a:pt x="0" y="181"/>
                      </a:moveTo>
                      <a:cubicBezTo>
                        <a:pt x="167" y="180"/>
                        <a:pt x="216" y="91"/>
                        <a:pt x="231" y="0"/>
                      </a:cubicBezTo>
                      <a:cubicBezTo>
                        <a:pt x="370" y="142"/>
                        <a:pt x="370" y="142"/>
                        <a:pt x="370" y="142"/>
                      </a:cubicBezTo>
                      <a:cubicBezTo>
                        <a:pt x="312" y="151"/>
                        <a:pt x="270" y="171"/>
                        <a:pt x="240" y="203"/>
                      </a:cubicBezTo>
                      <a:cubicBezTo>
                        <a:pt x="205" y="241"/>
                        <a:pt x="186" y="296"/>
                        <a:pt x="184" y="369"/>
                      </a:cubicBezTo>
                      <a:lnTo>
                        <a:pt x="0" y="18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133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cs typeface="+mn-ea"/>
                    <a:sym typeface="思源黑体 Normal" panose="020B0400000000000000" pitchFamily="34" charset="-122"/>
                  </a:endParaRPr>
                </a:p>
              </p:txBody>
            </p:sp>
            <p:sp>
              <p:nvSpPr>
                <p:cNvPr id="35" name="Oval 6">
                  <a:extLst>
                    <a:ext uri="{FF2B5EF4-FFF2-40B4-BE49-F238E27FC236}">
                      <a16:creationId xmlns:a16="http://schemas.microsoft.com/office/drawing/2014/main" id="{A45FC4B4-4A3F-48A2-86DF-E207CD9E00E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2700000">
                  <a:off x="8163006" y="2076323"/>
                  <a:ext cx="827638" cy="828981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133" dirty="0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cs typeface="+mn-ea"/>
                    <a:sym typeface="思源黑体 Normal" panose="020B0400000000000000" pitchFamily="34" charset="-122"/>
                  </a:endParaRPr>
                </a:p>
              </p:txBody>
            </p:sp>
          </p:grpSp>
        </p:grp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32FC18D1-0505-4877-BEFD-FB634C79C5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05416" y="2396333"/>
              <a:ext cx="213122" cy="270272"/>
            </a:xfrm>
            <a:custGeom>
              <a:avLst/>
              <a:gdLst>
                <a:gd name="T0" fmla="*/ 76 w 76"/>
                <a:gd name="T1" fmla="*/ 58 h 96"/>
                <a:gd name="T2" fmla="*/ 38 w 76"/>
                <a:gd name="T3" fmla="*/ 96 h 96"/>
                <a:gd name="T4" fmla="*/ 0 w 76"/>
                <a:gd name="T5" fmla="*/ 58 h 96"/>
                <a:gd name="T6" fmla="*/ 23 w 76"/>
                <a:gd name="T7" fmla="*/ 24 h 96"/>
                <a:gd name="T8" fmla="*/ 14 w 76"/>
                <a:gd name="T9" fmla="*/ 3 h 96"/>
                <a:gd name="T10" fmla="*/ 17 w 76"/>
                <a:gd name="T11" fmla="*/ 0 h 96"/>
                <a:gd name="T12" fmla="*/ 59 w 76"/>
                <a:gd name="T13" fmla="*/ 0 h 96"/>
                <a:gd name="T14" fmla="*/ 62 w 76"/>
                <a:gd name="T15" fmla="*/ 3 h 96"/>
                <a:gd name="T16" fmla="*/ 53 w 76"/>
                <a:gd name="T17" fmla="*/ 24 h 96"/>
                <a:gd name="T18" fmla="*/ 76 w 76"/>
                <a:gd name="T19" fmla="*/ 58 h 96"/>
                <a:gd name="T20" fmla="*/ 52 w 76"/>
                <a:gd name="T21" fmla="*/ 49 h 96"/>
                <a:gd name="T22" fmla="*/ 53 w 76"/>
                <a:gd name="T23" fmla="*/ 49 h 96"/>
                <a:gd name="T24" fmla="*/ 58 w 76"/>
                <a:gd name="T25" fmla="*/ 39 h 96"/>
                <a:gd name="T26" fmla="*/ 58 w 76"/>
                <a:gd name="T27" fmla="*/ 38 h 96"/>
                <a:gd name="T28" fmla="*/ 56 w 76"/>
                <a:gd name="T29" fmla="*/ 39 h 96"/>
                <a:gd name="T30" fmla="*/ 55 w 76"/>
                <a:gd name="T31" fmla="*/ 39 h 96"/>
                <a:gd name="T32" fmla="*/ 40 w 76"/>
                <a:gd name="T33" fmla="*/ 35 h 96"/>
                <a:gd name="T34" fmla="*/ 40 w 76"/>
                <a:gd name="T35" fmla="*/ 33 h 96"/>
                <a:gd name="T36" fmla="*/ 42 w 76"/>
                <a:gd name="T37" fmla="*/ 31 h 96"/>
                <a:gd name="T38" fmla="*/ 42 w 76"/>
                <a:gd name="T39" fmla="*/ 30 h 96"/>
                <a:gd name="T40" fmla="*/ 33 w 76"/>
                <a:gd name="T41" fmla="*/ 30 h 96"/>
                <a:gd name="T42" fmla="*/ 33 w 76"/>
                <a:gd name="T43" fmla="*/ 31 h 96"/>
                <a:gd name="T44" fmla="*/ 35 w 76"/>
                <a:gd name="T45" fmla="*/ 33 h 96"/>
                <a:gd name="T46" fmla="*/ 35 w 76"/>
                <a:gd name="T47" fmla="*/ 34 h 96"/>
                <a:gd name="T48" fmla="*/ 18 w 76"/>
                <a:gd name="T49" fmla="*/ 49 h 96"/>
                <a:gd name="T50" fmla="*/ 35 w 76"/>
                <a:gd name="T51" fmla="*/ 61 h 96"/>
                <a:gd name="T52" fmla="*/ 35 w 76"/>
                <a:gd name="T53" fmla="*/ 72 h 96"/>
                <a:gd name="T54" fmla="*/ 22 w 76"/>
                <a:gd name="T55" fmla="*/ 65 h 96"/>
                <a:gd name="T56" fmla="*/ 21 w 76"/>
                <a:gd name="T57" fmla="*/ 65 h 96"/>
                <a:gd name="T58" fmla="*/ 16 w 76"/>
                <a:gd name="T59" fmla="*/ 75 h 96"/>
                <a:gd name="T60" fmla="*/ 17 w 76"/>
                <a:gd name="T61" fmla="*/ 76 h 96"/>
                <a:gd name="T62" fmla="*/ 18 w 76"/>
                <a:gd name="T63" fmla="*/ 75 h 96"/>
                <a:gd name="T64" fmla="*/ 19 w 76"/>
                <a:gd name="T65" fmla="*/ 75 h 96"/>
                <a:gd name="T66" fmla="*/ 35 w 76"/>
                <a:gd name="T67" fmla="*/ 80 h 96"/>
                <a:gd name="T68" fmla="*/ 35 w 76"/>
                <a:gd name="T69" fmla="*/ 82 h 96"/>
                <a:gd name="T70" fmla="*/ 33 w 76"/>
                <a:gd name="T71" fmla="*/ 85 h 96"/>
                <a:gd name="T72" fmla="*/ 33 w 76"/>
                <a:gd name="T73" fmla="*/ 86 h 96"/>
                <a:gd name="T74" fmla="*/ 42 w 76"/>
                <a:gd name="T75" fmla="*/ 86 h 96"/>
                <a:gd name="T76" fmla="*/ 42 w 76"/>
                <a:gd name="T77" fmla="*/ 85 h 96"/>
                <a:gd name="T78" fmla="*/ 40 w 76"/>
                <a:gd name="T79" fmla="*/ 82 h 96"/>
                <a:gd name="T80" fmla="*/ 40 w 76"/>
                <a:gd name="T81" fmla="*/ 80 h 96"/>
                <a:gd name="T82" fmla="*/ 58 w 76"/>
                <a:gd name="T83" fmla="*/ 66 h 96"/>
                <a:gd name="T84" fmla="*/ 41 w 76"/>
                <a:gd name="T85" fmla="*/ 52 h 96"/>
                <a:gd name="T86" fmla="*/ 40 w 76"/>
                <a:gd name="T87" fmla="*/ 52 h 96"/>
                <a:gd name="T88" fmla="*/ 40 w 76"/>
                <a:gd name="T89" fmla="*/ 42 h 96"/>
                <a:gd name="T90" fmla="*/ 48 w 76"/>
                <a:gd name="T91" fmla="*/ 44 h 96"/>
                <a:gd name="T92" fmla="*/ 52 w 76"/>
                <a:gd name="T93" fmla="*/ 49 h 96"/>
                <a:gd name="T94" fmla="*/ 35 w 76"/>
                <a:gd name="T95" fmla="*/ 42 h 96"/>
                <a:gd name="T96" fmla="*/ 35 w 76"/>
                <a:gd name="T97" fmla="*/ 52 h 96"/>
                <a:gd name="T98" fmla="*/ 27 w 76"/>
                <a:gd name="T99" fmla="*/ 47 h 96"/>
                <a:gd name="T100" fmla="*/ 28 w 76"/>
                <a:gd name="T101" fmla="*/ 45 h 96"/>
                <a:gd name="T102" fmla="*/ 35 w 76"/>
                <a:gd name="T103" fmla="*/ 42 h 96"/>
                <a:gd name="T104" fmla="*/ 40 w 76"/>
                <a:gd name="T105" fmla="*/ 62 h 96"/>
                <a:gd name="T106" fmla="*/ 49 w 76"/>
                <a:gd name="T107" fmla="*/ 66 h 96"/>
                <a:gd name="T108" fmla="*/ 40 w 76"/>
                <a:gd name="T109" fmla="*/ 73 h 96"/>
                <a:gd name="T110" fmla="*/ 40 w 76"/>
                <a:gd name="T111" fmla="*/ 6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6" h="96">
                  <a:moveTo>
                    <a:pt x="76" y="58"/>
                  </a:moveTo>
                  <a:cubicBezTo>
                    <a:pt x="76" y="79"/>
                    <a:pt x="59" y="96"/>
                    <a:pt x="38" y="96"/>
                  </a:cubicBezTo>
                  <a:cubicBezTo>
                    <a:pt x="17" y="96"/>
                    <a:pt x="0" y="79"/>
                    <a:pt x="0" y="58"/>
                  </a:cubicBezTo>
                  <a:cubicBezTo>
                    <a:pt x="0" y="43"/>
                    <a:pt x="10" y="29"/>
                    <a:pt x="23" y="24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1"/>
                    <a:pt x="15" y="0"/>
                    <a:pt x="17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61" y="0"/>
                    <a:pt x="62" y="1"/>
                    <a:pt x="62" y="3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66" y="29"/>
                    <a:pt x="76" y="43"/>
                    <a:pt x="76" y="58"/>
                  </a:cubicBezTo>
                  <a:close/>
                  <a:moveTo>
                    <a:pt x="52" y="49"/>
                  </a:moveTo>
                  <a:cubicBezTo>
                    <a:pt x="53" y="49"/>
                    <a:pt x="53" y="49"/>
                    <a:pt x="53" y="49"/>
                  </a:cubicBezTo>
                  <a:cubicBezTo>
                    <a:pt x="58" y="39"/>
                    <a:pt x="58" y="39"/>
                    <a:pt x="58" y="39"/>
                  </a:cubicBezTo>
                  <a:cubicBezTo>
                    <a:pt x="58" y="38"/>
                    <a:pt x="58" y="38"/>
                    <a:pt x="58" y="38"/>
                  </a:cubicBezTo>
                  <a:cubicBezTo>
                    <a:pt x="57" y="39"/>
                    <a:pt x="57" y="39"/>
                    <a:pt x="56" y="39"/>
                  </a:cubicBezTo>
                  <a:cubicBezTo>
                    <a:pt x="56" y="39"/>
                    <a:pt x="55" y="39"/>
                    <a:pt x="55" y="39"/>
                  </a:cubicBezTo>
                  <a:cubicBezTo>
                    <a:pt x="48" y="36"/>
                    <a:pt x="44" y="35"/>
                    <a:pt x="40" y="35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0" y="32"/>
                    <a:pt x="41" y="31"/>
                    <a:pt x="42" y="31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1"/>
                    <a:pt x="33" y="31"/>
                    <a:pt x="33" y="31"/>
                  </a:cubicBezTo>
                  <a:cubicBezTo>
                    <a:pt x="35" y="31"/>
                    <a:pt x="35" y="32"/>
                    <a:pt x="35" y="33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24" y="35"/>
                    <a:pt x="18" y="40"/>
                    <a:pt x="18" y="49"/>
                  </a:cubicBezTo>
                  <a:cubicBezTo>
                    <a:pt x="18" y="57"/>
                    <a:pt x="22" y="60"/>
                    <a:pt x="35" y="61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26" y="71"/>
                    <a:pt x="22" y="68"/>
                    <a:pt x="22" y="65"/>
                  </a:cubicBezTo>
                  <a:cubicBezTo>
                    <a:pt x="21" y="65"/>
                    <a:pt x="21" y="65"/>
                    <a:pt x="21" y="65"/>
                  </a:cubicBezTo>
                  <a:cubicBezTo>
                    <a:pt x="16" y="75"/>
                    <a:pt x="16" y="75"/>
                    <a:pt x="16" y="75"/>
                  </a:cubicBezTo>
                  <a:cubicBezTo>
                    <a:pt x="17" y="76"/>
                    <a:pt x="17" y="76"/>
                    <a:pt x="17" y="76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19" y="75"/>
                    <a:pt x="19" y="75"/>
                    <a:pt x="19" y="75"/>
                  </a:cubicBezTo>
                  <a:cubicBezTo>
                    <a:pt x="25" y="78"/>
                    <a:pt x="30" y="80"/>
                    <a:pt x="35" y="80"/>
                  </a:cubicBezTo>
                  <a:cubicBezTo>
                    <a:pt x="35" y="82"/>
                    <a:pt x="35" y="82"/>
                    <a:pt x="35" y="82"/>
                  </a:cubicBezTo>
                  <a:cubicBezTo>
                    <a:pt x="35" y="83"/>
                    <a:pt x="35" y="84"/>
                    <a:pt x="33" y="85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42" y="86"/>
                    <a:pt x="42" y="86"/>
                    <a:pt x="42" y="86"/>
                  </a:cubicBezTo>
                  <a:cubicBezTo>
                    <a:pt x="42" y="85"/>
                    <a:pt x="42" y="85"/>
                    <a:pt x="42" y="85"/>
                  </a:cubicBezTo>
                  <a:cubicBezTo>
                    <a:pt x="41" y="84"/>
                    <a:pt x="40" y="84"/>
                    <a:pt x="40" y="82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51" y="79"/>
                    <a:pt x="58" y="74"/>
                    <a:pt x="58" y="66"/>
                  </a:cubicBezTo>
                  <a:cubicBezTo>
                    <a:pt x="58" y="57"/>
                    <a:pt x="52" y="53"/>
                    <a:pt x="41" y="52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43" y="42"/>
                    <a:pt x="46" y="43"/>
                    <a:pt x="48" y="44"/>
                  </a:cubicBezTo>
                  <a:cubicBezTo>
                    <a:pt x="52" y="46"/>
                    <a:pt x="52" y="47"/>
                    <a:pt x="52" y="49"/>
                  </a:cubicBezTo>
                  <a:close/>
                  <a:moveTo>
                    <a:pt x="35" y="42"/>
                  </a:moveTo>
                  <a:cubicBezTo>
                    <a:pt x="35" y="52"/>
                    <a:pt x="35" y="52"/>
                    <a:pt x="35" y="52"/>
                  </a:cubicBezTo>
                  <a:cubicBezTo>
                    <a:pt x="30" y="51"/>
                    <a:pt x="27" y="51"/>
                    <a:pt x="27" y="47"/>
                  </a:cubicBezTo>
                  <a:cubicBezTo>
                    <a:pt x="27" y="47"/>
                    <a:pt x="27" y="46"/>
                    <a:pt x="28" y="45"/>
                  </a:cubicBezTo>
                  <a:cubicBezTo>
                    <a:pt x="29" y="43"/>
                    <a:pt x="32" y="42"/>
                    <a:pt x="35" y="42"/>
                  </a:cubicBezTo>
                  <a:close/>
                  <a:moveTo>
                    <a:pt x="40" y="62"/>
                  </a:moveTo>
                  <a:cubicBezTo>
                    <a:pt x="47" y="63"/>
                    <a:pt x="49" y="63"/>
                    <a:pt x="49" y="66"/>
                  </a:cubicBezTo>
                  <a:cubicBezTo>
                    <a:pt x="49" y="70"/>
                    <a:pt x="46" y="72"/>
                    <a:pt x="40" y="73"/>
                  </a:cubicBezTo>
                  <a:lnTo>
                    <a:pt x="40" y="6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27301BE6-F2B1-476C-95B3-FD8AD36C48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97931" y="981040"/>
              <a:ext cx="311944" cy="267891"/>
            </a:xfrm>
            <a:custGeom>
              <a:avLst/>
              <a:gdLst>
                <a:gd name="T0" fmla="*/ 88 w 111"/>
                <a:gd name="T1" fmla="*/ 79 h 95"/>
                <a:gd name="T2" fmla="*/ 88 w 111"/>
                <a:gd name="T3" fmla="*/ 92 h 95"/>
                <a:gd name="T4" fmla="*/ 75 w 111"/>
                <a:gd name="T5" fmla="*/ 92 h 95"/>
                <a:gd name="T6" fmla="*/ 52 w 111"/>
                <a:gd name="T7" fmla="*/ 67 h 95"/>
                <a:gd name="T8" fmla="*/ 30 w 111"/>
                <a:gd name="T9" fmla="*/ 93 h 95"/>
                <a:gd name="T10" fmla="*/ 23 w 111"/>
                <a:gd name="T11" fmla="*/ 93 h 95"/>
                <a:gd name="T12" fmla="*/ 17 w 111"/>
                <a:gd name="T13" fmla="*/ 88 h 95"/>
                <a:gd name="T14" fmla="*/ 17 w 111"/>
                <a:gd name="T15" fmla="*/ 80 h 95"/>
                <a:gd name="T16" fmla="*/ 42 w 111"/>
                <a:gd name="T17" fmla="*/ 57 h 95"/>
                <a:gd name="T18" fmla="*/ 30 w 111"/>
                <a:gd name="T19" fmla="*/ 45 h 95"/>
                <a:gd name="T20" fmla="*/ 20 w 111"/>
                <a:gd name="T21" fmla="*/ 41 h 95"/>
                <a:gd name="T22" fmla="*/ 9 w 111"/>
                <a:gd name="T23" fmla="*/ 40 h 95"/>
                <a:gd name="T24" fmla="*/ 0 w 111"/>
                <a:gd name="T25" fmla="*/ 23 h 95"/>
                <a:gd name="T26" fmla="*/ 1 w 111"/>
                <a:gd name="T27" fmla="*/ 22 h 95"/>
                <a:gd name="T28" fmla="*/ 10 w 111"/>
                <a:gd name="T29" fmla="*/ 28 h 95"/>
                <a:gd name="T30" fmla="*/ 20 w 111"/>
                <a:gd name="T31" fmla="*/ 25 h 95"/>
                <a:gd name="T32" fmla="*/ 19 w 111"/>
                <a:gd name="T33" fmla="*/ 14 h 95"/>
                <a:gd name="T34" fmla="*/ 10 w 111"/>
                <a:gd name="T35" fmla="*/ 8 h 95"/>
                <a:gd name="T36" fmla="*/ 11 w 111"/>
                <a:gd name="T37" fmla="*/ 7 h 95"/>
                <a:gd name="T38" fmla="*/ 29 w 111"/>
                <a:gd name="T39" fmla="*/ 7 h 95"/>
                <a:gd name="T40" fmla="*/ 32 w 111"/>
                <a:gd name="T41" fmla="*/ 10 h 95"/>
                <a:gd name="T42" fmla="*/ 37 w 111"/>
                <a:gd name="T43" fmla="*/ 25 h 95"/>
                <a:gd name="T44" fmla="*/ 40 w 111"/>
                <a:gd name="T45" fmla="*/ 34 h 95"/>
                <a:gd name="T46" fmla="*/ 52 w 111"/>
                <a:gd name="T47" fmla="*/ 46 h 95"/>
                <a:gd name="T48" fmla="*/ 66 w 111"/>
                <a:gd name="T49" fmla="*/ 31 h 95"/>
                <a:gd name="T50" fmla="*/ 77 w 111"/>
                <a:gd name="T51" fmla="*/ 42 h 95"/>
                <a:gd name="T52" fmla="*/ 63 w 111"/>
                <a:gd name="T53" fmla="*/ 56 h 95"/>
                <a:gd name="T54" fmla="*/ 88 w 111"/>
                <a:gd name="T55" fmla="*/ 79 h 95"/>
                <a:gd name="T56" fmla="*/ 110 w 111"/>
                <a:gd name="T57" fmla="*/ 42 h 95"/>
                <a:gd name="T58" fmla="*/ 102 w 111"/>
                <a:gd name="T59" fmla="*/ 50 h 95"/>
                <a:gd name="T60" fmla="*/ 96 w 111"/>
                <a:gd name="T61" fmla="*/ 50 h 95"/>
                <a:gd name="T62" fmla="*/ 95 w 111"/>
                <a:gd name="T63" fmla="*/ 48 h 95"/>
                <a:gd name="T64" fmla="*/ 93 w 111"/>
                <a:gd name="T65" fmla="*/ 44 h 95"/>
                <a:gd name="T66" fmla="*/ 92 w 111"/>
                <a:gd name="T67" fmla="*/ 38 h 95"/>
                <a:gd name="T68" fmla="*/ 82 w 111"/>
                <a:gd name="T69" fmla="*/ 36 h 95"/>
                <a:gd name="T70" fmla="*/ 79 w 111"/>
                <a:gd name="T71" fmla="*/ 39 h 95"/>
                <a:gd name="T72" fmla="*/ 68 w 111"/>
                <a:gd name="T73" fmla="*/ 29 h 95"/>
                <a:gd name="T74" fmla="*/ 70 w 111"/>
                <a:gd name="T75" fmla="*/ 27 h 95"/>
                <a:gd name="T76" fmla="*/ 71 w 111"/>
                <a:gd name="T77" fmla="*/ 26 h 95"/>
                <a:gd name="T78" fmla="*/ 71 w 111"/>
                <a:gd name="T79" fmla="*/ 19 h 95"/>
                <a:gd name="T80" fmla="*/ 49 w 111"/>
                <a:gd name="T81" fmla="*/ 10 h 95"/>
                <a:gd name="T82" fmla="*/ 49 w 111"/>
                <a:gd name="T83" fmla="*/ 6 h 95"/>
                <a:gd name="T84" fmla="*/ 89 w 111"/>
                <a:gd name="T85" fmla="*/ 15 h 95"/>
                <a:gd name="T86" fmla="*/ 96 w 111"/>
                <a:gd name="T87" fmla="*/ 22 h 95"/>
                <a:gd name="T88" fmla="*/ 99 w 111"/>
                <a:gd name="T89" fmla="*/ 33 h 95"/>
                <a:gd name="T90" fmla="*/ 103 w 111"/>
                <a:gd name="T91" fmla="*/ 34 h 95"/>
                <a:gd name="T92" fmla="*/ 108 w 111"/>
                <a:gd name="T93" fmla="*/ 35 h 95"/>
                <a:gd name="T94" fmla="*/ 110 w 111"/>
                <a:gd name="T95" fmla="*/ 37 h 95"/>
                <a:gd name="T96" fmla="*/ 110 w 111"/>
                <a:gd name="T97" fmla="*/ 42 h 95"/>
                <a:gd name="T98" fmla="*/ 85 w 111"/>
                <a:gd name="T99" fmla="*/ 82 h 95"/>
                <a:gd name="T100" fmla="*/ 78 w 111"/>
                <a:gd name="T101" fmla="*/ 82 h 95"/>
                <a:gd name="T102" fmla="*/ 78 w 111"/>
                <a:gd name="T103" fmla="*/ 89 h 95"/>
                <a:gd name="T104" fmla="*/ 85 w 111"/>
                <a:gd name="T105" fmla="*/ 89 h 95"/>
                <a:gd name="T106" fmla="*/ 85 w 111"/>
                <a:gd name="T107" fmla="*/ 8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1" h="95">
                  <a:moveTo>
                    <a:pt x="88" y="79"/>
                  </a:moveTo>
                  <a:cubicBezTo>
                    <a:pt x="92" y="82"/>
                    <a:pt x="92" y="88"/>
                    <a:pt x="88" y="92"/>
                  </a:cubicBezTo>
                  <a:cubicBezTo>
                    <a:pt x="84" y="95"/>
                    <a:pt x="79" y="95"/>
                    <a:pt x="75" y="92"/>
                  </a:cubicBezTo>
                  <a:cubicBezTo>
                    <a:pt x="52" y="67"/>
                    <a:pt x="52" y="67"/>
                    <a:pt x="52" y="67"/>
                  </a:cubicBezTo>
                  <a:cubicBezTo>
                    <a:pt x="30" y="93"/>
                    <a:pt x="30" y="93"/>
                    <a:pt x="30" y="93"/>
                  </a:cubicBezTo>
                  <a:cubicBezTo>
                    <a:pt x="28" y="95"/>
                    <a:pt x="25" y="95"/>
                    <a:pt x="23" y="93"/>
                  </a:cubicBezTo>
                  <a:cubicBezTo>
                    <a:pt x="17" y="88"/>
                    <a:pt x="17" y="88"/>
                    <a:pt x="17" y="88"/>
                  </a:cubicBezTo>
                  <a:cubicBezTo>
                    <a:pt x="15" y="86"/>
                    <a:pt x="15" y="82"/>
                    <a:pt x="17" y="80"/>
                  </a:cubicBezTo>
                  <a:cubicBezTo>
                    <a:pt x="42" y="57"/>
                    <a:pt x="42" y="57"/>
                    <a:pt x="42" y="57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26" y="41"/>
                    <a:pt x="24" y="40"/>
                    <a:pt x="20" y="41"/>
                  </a:cubicBezTo>
                  <a:cubicBezTo>
                    <a:pt x="17" y="42"/>
                    <a:pt x="13" y="42"/>
                    <a:pt x="9" y="40"/>
                  </a:cubicBezTo>
                  <a:cubicBezTo>
                    <a:pt x="0" y="34"/>
                    <a:pt x="0" y="23"/>
                    <a:pt x="0" y="23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9" y="27"/>
                    <a:pt x="10" y="28"/>
                  </a:cubicBezTo>
                  <a:cubicBezTo>
                    <a:pt x="11" y="29"/>
                    <a:pt x="16" y="31"/>
                    <a:pt x="20" y="25"/>
                  </a:cubicBezTo>
                  <a:cubicBezTo>
                    <a:pt x="24" y="18"/>
                    <a:pt x="21" y="15"/>
                    <a:pt x="19" y="14"/>
                  </a:cubicBezTo>
                  <a:cubicBezTo>
                    <a:pt x="18" y="13"/>
                    <a:pt x="10" y="8"/>
                    <a:pt x="10" y="8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20" y="2"/>
                    <a:pt x="29" y="7"/>
                  </a:cubicBezTo>
                  <a:cubicBezTo>
                    <a:pt x="29" y="7"/>
                    <a:pt x="31" y="9"/>
                    <a:pt x="32" y="10"/>
                  </a:cubicBezTo>
                  <a:cubicBezTo>
                    <a:pt x="38" y="15"/>
                    <a:pt x="38" y="20"/>
                    <a:pt x="37" y="25"/>
                  </a:cubicBezTo>
                  <a:cubicBezTo>
                    <a:pt x="36" y="29"/>
                    <a:pt x="37" y="30"/>
                    <a:pt x="40" y="34"/>
                  </a:cubicBezTo>
                  <a:cubicBezTo>
                    <a:pt x="52" y="46"/>
                    <a:pt x="52" y="46"/>
                    <a:pt x="52" y="46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63" y="56"/>
                    <a:pt x="63" y="56"/>
                    <a:pt x="63" y="56"/>
                  </a:cubicBezTo>
                  <a:lnTo>
                    <a:pt x="88" y="79"/>
                  </a:lnTo>
                  <a:close/>
                  <a:moveTo>
                    <a:pt x="110" y="42"/>
                  </a:moveTo>
                  <a:cubicBezTo>
                    <a:pt x="102" y="50"/>
                    <a:pt x="102" y="50"/>
                    <a:pt x="102" y="50"/>
                  </a:cubicBezTo>
                  <a:cubicBezTo>
                    <a:pt x="100" y="52"/>
                    <a:pt x="98" y="52"/>
                    <a:pt x="96" y="50"/>
                  </a:cubicBezTo>
                  <a:cubicBezTo>
                    <a:pt x="95" y="48"/>
                    <a:pt x="95" y="48"/>
                    <a:pt x="95" y="48"/>
                  </a:cubicBezTo>
                  <a:cubicBezTo>
                    <a:pt x="93" y="47"/>
                    <a:pt x="93" y="45"/>
                    <a:pt x="93" y="44"/>
                  </a:cubicBezTo>
                  <a:cubicBezTo>
                    <a:pt x="95" y="43"/>
                    <a:pt x="94" y="41"/>
                    <a:pt x="92" y="38"/>
                  </a:cubicBezTo>
                  <a:cubicBezTo>
                    <a:pt x="88" y="35"/>
                    <a:pt x="84" y="35"/>
                    <a:pt x="82" y="36"/>
                  </a:cubicBezTo>
                  <a:cubicBezTo>
                    <a:pt x="81" y="37"/>
                    <a:pt x="79" y="39"/>
                    <a:pt x="79" y="39"/>
                  </a:cubicBezTo>
                  <a:cubicBezTo>
                    <a:pt x="68" y="29"/>
                    <a:pt x="68" y="29"/>
                    <a:pt x="68" y="29"/>
                  </a:cubicBezTo>
                  <a:cubicBezTo>
                    <a:pt x="70" y="27"/>
                    <a:pt x="70" y="27"/>
                    <a:pt x="70" y="27"/>
                  </a:cubicBezTo>
                  <a:cubicBezTo>
                    <a:pt x="70" y="27"/>
                    <a:pt x="71" y="27"/>
                    <a:pt x="71" y="26"/>
                  </a:cubicBezTo>
                  <a:cubicBezTo>
                    <a:pt x="75" y="22"/>
                    <a:pt x="71" y="19"/>
                    <a:pt x="71" y="19"/>
                  </a:cubicBezTo>
                  <a:cubicBezTo>
                    <a:pt x="62" y="10"/>
                    <a:pt x="49" y="10"/>
                    <a:pt x="49" y="10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75" y="0"/>
                    <a:pt x="85" y="11"/>
                    <a:pt x="89" y="15"/>
                  </a:cubicBezTo>
                  <a:cubicBezTo>
                    <a:pt x="92" y="18"/>
                    <a:pt x="95" y="21"/>
                    <a:pt x="96" y="22"/>
                  </a:cubicBezTo>
                  <a:cubicBezTo>
                    <a:pt x="98" y="24"/>
                    <a:pt x="96" y="30"/>
                    <a:pt x="99" y="33"/>
                  </a:cubicBezTo>
                  <a:cubicBezTo>
                    <a:pt x="100" y="34"/>
                    <a:pt x="102" y="34"/>
                    <a:pt x="103" y="34"/>
                  </a:cubicBezTo>
                  <a:cubicBezTo>
                    <a:pt x="105" y="33"/>
                    <a:pt x="107" y="34"/>
                    <a:pt x="108" y="35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1" y="38"/>
                    <a:pt x="111" y="41"/>
                    <a:pt x="110" y="42"/>
                  </a:cubicBezTo>
                  <a:close/>
                  <a:moveTo>
                    <a:pt x="85" y="82"/>
                  </a:moveTo>
                  <a:cubicBezTo>
                    <a:pt x="83" y="80"/>
                    <a:pt x="80" y="80"/>
                    <a:pt x="78" y="82"/>
                  </a:cubicBezTo>
                  <a:cubicBezTo>
                    <a:pt x="76" y="84"/>
                    <a:pt x="76" y="87"/>
                    <a:pt x="78" y="89"/>
                  </a:cubicBezTo>
                  <a:cubicBezTo>
                    <a:pt x="80" y="90"/>
                    <a:pt x="83" y="91"/>
                    <a:pt x="85" y="89"/>
                  </a:cubicBezTo>
                  <a:cubicBezTo>
                    <a:pt x="87" y="87"/>
                    <a:pt x="87" y="84"/>
                    <a:pt x="85" y="8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endParaRPr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42554EFD-D760-493C-867E-7AF31566AC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84060" y="1003140"/>
              <a:ext cx="258366" cy="245269"/>
            </a:xfrm>
            <a:custGeom>
              <a:avLst/>
              <a:gdLst>
                <a:gd name="T0" fmla="*/ 92 w 92"/>
                <a:gd name="T1" fmla="*/ 22 h 87"/>
                <a:gd name="T2" fmla="*/ 92 w 92"/>
                <a:gd name="T3" fmla="*/ 55 h 87"/>
                <a:gd name="T4" fmla="*/ 87 w 92"/>
                <a:gd name="T5" fmla="*/ 61 h 87"/>
                <a:gd name="T6" fmla="*/ 32 w 92"/>
                <a:gd name="T7" fmla="*/ 61 h 87"/>
                <a:gd name="T8" fmla="*/ 26 w 92"/>
                <a:gd name="T9" fmla="*/ 56 h 87"/>
                <a:gd name="T10" fmla="*/ 16 w 92"/>
                <a:gd name="T11" fmla="*/ 19 h 87"/>
                <a:gd name="T12" fmla="*/ 11 w 92"/>
                <a:gd name="T13" fmla="*/ 12 h 87"/>
                <a:gd name="T14" fmla="*/ 0 w 92"/>
                <a:gd name="T15" fmla="*/ 5 h 87"/>
                <a:gd name="T16" fmla="*/ 4 w 92"/>
                <a:gd name="T17" fmla="*/ 0 h 87"/>
                <a:gd name="T18" fmla="*/ 6 w 92"/>
                <a:gd name="T19" fmla="*/ 0 h 87"/>
                <a:gd name="T20" fmla="*/ 25 w 92"/>
                <a:gd name="T21" fmla="*/ 12 h 87"/>
                <a:gd name="T22" fmla="*/ 87 w 92"/>
                <a:gd name="T23" fmla="*/ 16 h 87"/>
                <a:gd name="T24" fmla="*/ 92 w 92"/>
                <a:gd name="T25" fmla="*/ 22 h 87"/>
                <a:gd name="T26" fmla="*/ 31 w 92"/>
                <a:gd name="T27" fmla="*/ 67 h 87"/>
                <a:gd name="T28" fmla="*/ 22 w 92"/>
                <a:gd name="T29" fmla="*/ 77 h 87"/>
                <a:gd name="T30" fmla="*/ 31 w 92"/>
                <a:gd name="T31" fmla="*/ 87 h 87"/>
                <a:gd name="T32" fmla="*/ 41 w 92"/>
                <a:gd name="T33" fmla="*/ 77 h 87"/>
                <a:gd name="T34" fmla="*/ 31 w 92"/>
                <a:gd name="T35" fmla="*/ 67 h 87"/>
                <a:gd name="T36" fmla="*/ 27 w 92"/>
                <a:gd name="T37" fmla="*/ 23 h 87"/>
                <a:gd name="T38" fmla="*/ 31 w 92"/>
                <a:gd name="T39" fmla="*/ 36 h 87"/>
                <a:gd name="T40" fmla="*/ 45 w 92"/>
                <a:gd name="T41" fmla="*/ 36 h 87"/>
                <a:gd name="T42" fmla="*/ 45 w 92"/>
                <a:gd name="T43" fmla="*/ 24 h 87"/>
                <a:gd name="T44" fmla="*/ 27 w 92"/>
                <a:gd name="T45" fmla="*/ 23 h 87"/>
                <a:gd name="T46" fmla="*/ 36 w 92"/>
                <a:gd name="T47" fmla="*/ 50 h 87"/>
                <a:gd name="T48" fmla="*/ 45 w 92"/>
                <a:gd name="T49" fmla="*/ 50 h 87"/>
                <a:gd name="T50" fmla="*/ 45 w 92"/>
                <a:gd name="T51" fmla="*/ 39 h 87"/>
                <a:gd name="T52" fmla="*/ 32 w 92"/>
                <a:gd name="T53" fmla="*/ 39 h 87"/>
                <a:gd name="T54" fmla="*/ 36 w 92"/>
                <a:gd name="T55" fmla="*/ 50 h 87"/>
                <a:gd name="T56" fmla="*/ 64 w 92"/>
                <a:gd name="T57" fmla="*/ 36 h 87"/>
                <a:gd name="T58" fmla="*/ 64 w 92"/>
                <a:gd name="T59" fmla="*/ 25 h 87"/>
                <a:gd name="T60" fmla="*/ 50 w 92"/>
                <a:gd name="T61" fmla="*/ 24 h 87"/>
                <a:gd name="T62" fmla="*/ 50 w 92"/>
                <a:gd name="T63" fmla="*/ 36 h 87"/>
                <a:gd name="T64" fmla="*/ 64 w 92"/>
                <a:gd name="T65" fmla="*/ 36 h 87"/>
                <a:gd name="T66" fmla="*/ 50 w 92"/>
                <a:gd name="T67" fmla="*/ 39 h 87"/>
                <a:gd name="T68" fmla="*/ 50 w 92"/>
                <a:gd name="T69" fmla="*/ 50 h 87"/>
                <a:gd name="T70" fmla="*/ 64 w 92"/>
                <a:gd name="T71" fmla="*/ 50 h 87"/>
                <a:gd name="T72" fmla="*/ 64 w 92"/>
                <a:gd name="T73" fmla="*/ 39 h 87"/>
                <a:gd name="T74" fmla="*/ 50 w 92"/>
                <a:gd name="T75" fmla="*/ 39 h 87"/>
                <a:gd name="T76" fmla="*/ 78 w 92"/>
                <a:gd name="T77" fmla="*/ 67 h 87"/>
                <a:gd name="T78" fmla="*/ 68 w 92"/>
                <a:gd name="T79" fmla="*/ 77 h 87"/>
                <a:gd name="T80" fmla="*/ 78 w 92"/>
                <a:gd name="T81" fmla="*/ 87 h 87"/>
                <a:gd name="T82" fmla="*/ 88 w 92"/>
                <a:gd name="T83" fmla="*/ 77 h 87"/>
                <a:gd name="T84" fmla="*/ 78 w 92"/>
                <a:gd name="T85" fmla="*/ 67 h 87"/>
                <a:gd name="T86" fmla="*/ 82 w 92"/>
                <a:gd name="T87" fmla="*/ 26 h 87"/>
                <a:gd name="T88" fmla="*/ 69 w 92"/>
                <a:gd name="T89" fmla="*/ 25 h 87"/>
                <a:gd name="T90" fmla="*/ 69 w 92"/>
                <a:gd name="T91" fmla="*/ 36 h 87"/>
                <a:gd name="T92" fmla="*/ 82 w 92"/>
                <a:gd name="T93" fmla="*/ 36 h 87"/>
                <a:gd name="T94" fmla="*/ 82 w 92"/>
                <a:gd name="T95" fmla="*/ 26 h 87"/>
                <a:gd name="T96" fmla="*/ 82 w 92"/>
                <a:gd name="T97" fmla="*/ 50 h 87"/>
                <a:gd name="T98" fmla="*/ 82 w 92"/>
                <a:gd name="T99" fmla="*/ 39 h 87"/>
                <a:gd name="T100" fmla="*/ 69 w 92"/>
                <a:gd name="T101" fmla="*/ 39 h 87"/>
                <a:gd name="T102" fmla="*/ 69 w 92"/>
                <a:gd name="T103" fmla="*/ 50 h 87"/>
                <a:gd name="T104" fmla="*/ 82 w 92"/>
                <a:gd name="T105" fmla="*/ 5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87">
                  <a:moveTo>
                    <a:pt x="92" y="22"/>
                  </a:moveTo>
                  <a:cubicBezTo>
                    <a:pt x="92" y="55"/>
                    <a:pt x="92" y="55"/>
                    <a:pt x="92" y="55"/>
                  </a:cubicBezTo>
                  <a:cubicBezTo>
                    <a:pt x="92" y="58"/>
                    <a:pt x="90" y="61"/>
                    <a:pt x="87" y="61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9" y="61"/>
                    <a:pt x="26" y="58"/>
                    <a:pt x="26" y="56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4" y="12"/>
                    <a:pt x="11" y="12"/>
                  </a:cubicBezTo>
                  <a:cubicBezTo>
                    <a:pt x="6" y="10"/>
                    <a:pt x="0" y="13"/>
                    <a:pt x="0" y="5"/>
                  </a:cubicBezTo>
                  <a:cubicBezTo>
                    <a:pt x="0" y="0"/>
                    <a:pt x="4" y="0"/>
                    <a:pt x="4" y="0"/>
                  </a:cubicBezTo>
                  <a:cubicBezTo>
                    <a:pt x="4" y="0"/>
                    <a:pt x="5" y="0"/>
                    <a:pt x="6" y="0"/>
                  </a:cubicBezTo>
                  <a:cubicBezTo>
                    <a:pt x="13" y="0"/>
                    <a:pt x="21" y="3"/>
                    <a:pt x="25" y="12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90" y="17"/>
                    <a:pt x="92" y="19"/>
                    <a:pt x="92" y="22"/>
                  </a:cubicBezTo>
                  <a:close/>
                  <a:moveTo>
                    <a:pt x="31" y="67"/>
                  </a:moveTo>
                  <a:cubicBezTo>
                    <a:pt x="26" y="67"/>
                    <a:pt x="22" y="72"/>
                    <a:pt x="22" y="77"/>
                  </a:cubicBezTo>
                  <a:cubicBezTo>
                    <a:pt x="22" y="82"/>
                    <a:pt x="26" y="87"/>
                    <a:pt x="31" y="87"/>
                  </a:cubicBezTo>
                  <a:cubicBezTo>
                    <a:pt x="37" y="87"/>
                    <a:pt x="41" y="82"/>
                    <a:pt x="41" y="77"/>
                  </a:cubicBezTo>
                  <a:cubicBezTo>
                    <a:pt x="41" y="72"/>
                    <a:pt x="37" y="67"/>
                    <a:pt x="31" y="67"/>
                  </a:cubicBezTo>
                  <a:close/>
                  <a:moveTo>
                    <a:pt x="27" y="23"/>
                  </a:moveTo>
                  <a:cubicBezTo>
                    <a:pt x="31" y="36"/>
                    <a:pt x="31" y="36"/>
                    <a:pt x="31" y="36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24"/>
                    <a:pt x="45" y="24"/>
                    <a:pt x="45" y="24"/>
                  </a:cubicBezTo>
                  <a:lnTo>
                    <a:pt x="27" y="23"/>
                  </a:lnTo>
                  <a:close/>
                  <a:moveTo>
                    <a:pt x="36" y="50"/>
                  </a:moveTo>
                  <a:cubicBezTo>
                    <a:pt x="45" y="50"/>
                    <a:pt x="45" y="50"/>
                    <a:pt x="45" y="50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32" y="39"/>
                    <a:pt x="32" y="39"/>
                    <a:pt x="32" y="39"/>
                  </a:cubicBezTo>
                  <a:lnTo>
                    <a:pt x="36" y="50"/>
                  </a:lnTo>
                  <a:close/>
                  <a:moveTo>
                    <a:pt x="64" y="36"/>
                  </a:moveTo>
                  <a:cubicBezTo>
                    <a:pt x="64" y="25"/>
                    <a:pt x="64" y="25"/>
                    <a:pt x="64" y="25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0" y="36"/>
                    <a:pt x="50" y="36"/>
                    <a:pt x="50" y="36"/>
                  </a:cubicBezTo>
                  <a:lnTo>
                    <a:pt x="64" y="36"/>
                  </a:lnTo>
                  <a:close/>
                  <a:moveTo>
                    <a:pt x="50" y="39"/>
                  </a:moveTo>
                  <a:cubicBezTo>
                    <a:pt x="50" y="50"/>
                    <a:pt x="50" y="50"/>
                    <a:pt x="50" y="50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39"/>
                    <a:pt x="64" y="39"/>
                    <a:pt x="64" y="39"/>
                  </a:cubicBezTo>
                  <a:lnTo>
                    <a:pt x="50" y="39"/>
                  </a:lnTo>
                  <a:close/>
                  <a:moveTo>
                    <a:pt x="78" y="67"/>
                  </a:moveTo>
                  <a:cubicBezTo>
                    <a:pt x="73" y="67"/>
                    <a:pt x="68" y="72"/>
                    <a:pt x="68" y="77"/>
                  </a:cubicBezTo>
                  <a:cubicBezTo>
                    <a:pt x="68" y="82"/>
                    <a:pt x="73" y="87"/>
                    <a:pt x="78" y="87"/>
                  </a:cubicBezTo>
                  <a:cubicBezTo>
                    <a:pt x="83" y="87"/>
                    <a:pt x="88" y="82"/>
                    <a:pt x="88" y="77"/>
                  </a:cubicBezTo>
                  <a:cubicBezTo>
                    <a:pt x="87" y="72"/>
                    <a:pt x="83" y="67"/>
                    <a:pt x="78" y="67"/>
                  </a:cubicBezTo>
                  <a:close/>
                  <a:moveTo>
                    <a:pt x="82" y="26"/>
                  </a:moveTo>
                  <a:cubicBezTo>
                    <a:pt x="69" y="25"/>
                    <a:pt x="69" y="25"/>
                    <a:pt x="69" y="25"/>
                  </a:cubicBezTo>
                  <a:cubicBezTo>
                    <a:pt x="69" y="36"/>
                    <a:pt x="69" y="36"/>
                    <a:pt x="69" y="36"/>
                  </a:cubicBezTo>
                  <a:cubicBezTo>
                    <a:pt x="82" y="36"/>
                    <a:pt x="82" y="36"/>
                    <a:pt x="82" y="36"/>
                  </a:cubicBezTo>
                  <a:lnTo>
                    <a:pt x="82" y="26"/>
                  </a:lnTo>
                  <a:close/>
                  <a:moveTo>
                    <a:pt x="82" y="50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50"/>
                    <a:pt x="69" y="50"/>
                    <a:pt x="69" y="50"/>
                  </a:cubicBezTo>
                  <a:lnTo>
                    <a:pt x="82" y="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endParaRPr>
            </a:p>
          </p:txBody>
        </p:sp>
        <p:sp>
          <p:nvSpPr>
            <p:cNvPr id="26" name="Freeform 28">
              <a:extLst>
                <a:ext uri="{FF2B5EF4-FFF2-40B4-BE49-F238E27FC236}">
                  <a16:creationId xmlns:a16="http://schemas.microsoft.com/office/drawing/2014/main" id="{4348D8D0-F370-4D82-9176-40233249180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19351" y="2401210"/>
              <a:ext cx="247650" cy="251222"/>
            </a:xfrm>
            <a:custGeom>
              <a:avLst/>
              <a:gdLst>
                <a:gd name="T0" fmla="*/ 76 w 88"/>
                <a:gd name="T1" fmla="*/ 51 h 89"/>
                <a:gd name="T2" fmla="*/ 76 w 88"/>
                <a:gd name="T3" fmla="*/ 51 h 89"/>
                <a:gd name="T4" fmla="*/ 38 w 88"/>
                <a:gd name="T5" fmla="*/ 89 h 89"/>
                <a:gd name="T6" fmla="*/ 0 w 88"/>
                <a:gd name="T7" fmla="*/ 51 h 89"/>
                <a:gd name="T8" fmla="*/ 38 w 88"/>
                <a:gd name="T9" fmla="*/ 12 h 89"/>
                <a:gd name="T10" fmla="*/ 38 w 88"/>
                <a:gd name="T11" fmla="*/ 51 h 89"/>
                <a:gd name="T12" fmla="*/ 76 w 88"/>
                <a:gd name="T13" fmla="*/ 51 h 89"/>
                <a:gd name="T14" fmla="*/ 50 w 88"/>
                <a:gd name="T15" fmla="*/ 39 h 89"/>
                <a:gd name="T16" fmla="*/ 50 w 88"/>
                <a:gd name="T17" fmla="*/ 0 h 89"/>
                <a:gd name="T18" fmla="*/ 88 w 88"/>
                <a:gd name="T19" fmla="*/ 38 h 89"/>
                <a:gd name="T20" fmla="*/ 88 w 88"/>
                <a:gd name="T21" fmla="*/ 39 h 89"/>
                <a:gd name="T22" fmla="*/ 50 w 88"/>
                <a:gd name="T23" fmla="*/ 3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8" h="89">
                  <a:moveTo>
                    <a:pt x="76" y="51"/>
                  </a:moveTo>
                  <a:cubicBezTo>
                    <a:pt x="76" y="51"/>
                    <a:pt x="76" y="51"/>
                    <a:pt x="76" y="51"/>
                  </a:cubicBezTo>
                  <a:cubicBezTo>
                    <a:pt x="76" y="72"/>
                    <a:pt x="59" y="89"/>
                    <a:pt x="38" y="89"/>
                  </a:cubicBezTo>
                  <a:cubicBezTo>
                    <a:pt x="17" y="89"/>
                    <a:pt x="0" y="72"/>
                    <a:pt x="0" y="51"/>
                  </a:cubicBezTo>
                  <a:cubicBezTo>
                    <a:pt x="0" y="29"/>
                    <a:pt x="17" y="12"/>
                    <a:pt x="38" y="12"/>
                  </a:cubicBezTo>
                  <a:cubicBezTo>
                    <a:pt x="38" y="51"/>
                    <a:pt x="38" y="51"/>
                    <a:pt x="38" y="51"/>
                  </a:cubicBezTo>
                  <a:lnTo>
                    <a:pt x="76" y="51"/>
                  </a:lnTo>
                  <a:close/>
                  <a:moveTo>
                    <a:pt x="50" y="39"/>
                  </a:moveTo>
                  <a:cubicBezTo>
                    <a:pt x="50" y="0"/>
                    <a:pt x="50" y="0"/>
                    <a:pt x="50" y="0"/>
                  </a:cubicBezTo>
                  <a:cubicBezTo>
                    <a:pt x="71" y="0"/>
                    <a:pt x="88" y="17"/>
                    <a:pt x="88" y="38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50" y="3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endParaRPr>
            </a:p>
          </p:txBody>
        </p:sp>
        <p:sp>
          <p:nvSpPr>
            <p:cNvPr id="27" name="Freeform 38">
              <a:extLst>
                <a:ext uri="{FF2B5EF4-FFF2-40B4-BE49-F238E27FC236}">
                  <a16:creationId xmlns:a16="http://schemas.microsoft.com/office/drawing/2014/main" id="{3678A8AD-56BA-4A64-B60A-277344A057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9366" y="3860440"/>
              <a:ext cx="205978" cy="255985"/>
            </a:xfrm>
            <a:custGeom>
              <a:avLst/>
              <a:gdLst>
                <a:gd name="T0" fmla="*/ 73 w 73"/>
                <a:gd name="T1" fmla="*/ 13 h 91"/>
                <a:gd name="T2" fmla="*/ 73 w 73"/>
                <a:gd name="T3" fmla="*/ 91 h 91"/>
                <a:gd name="T4" fmla="*/ 15 w 73"/>
                <a:gd name="T5" fmla="*/ 91 h 91"/>
                <a:gd name="T6" fmla="*/ 0 w 73"/>
                <a:gd name="T7" fmla="*/ 76 h 91"/>
                <a:gd name="T8" fmla="*/ 0 w 73"/>
                <a:gd name="T9" fmla="*/ 9 h 91"/>
                <a:gd name="T10" fmla="*/ 9 w 73"/>
                <a:gd name="T11" fmla="*/ 0 h 91"/>
                <a:gd name="T12" fmla="*/ 62 w 73"/>
                <a:gd name="T13" fmla="*/ 0 h 91"/>
                <a:gd name="T14" fmla="*/ 62 w 73"/>
                <a:gd name="T15" fmla="*/ 67 h 91"/>
                <a:gd name="T16" fmla="*/ 15 w 73"/>
                <a:gd name="T17" fmla="*/ 67 h 91"/>
                <a:gd name="T18" fmla="*/ 5 w 73"/>
                <a:gd name="T19" fmla="*/ 76 h 91"/>
                <a:gd name="T20" fmla="*/ 5 w 73"/>
                <a:gd name="T21" fmla="*/ 76 h 91"/>
                <a:gd name="T22" fmla="*/ 15 w 73"/>
                <a:gd name="T23" fmla="*/ 86 h 91"/>
                <a:gd name="T24" fmla="*/ 69 w 73"/>
                <a:gd name="T25" fmla="*/ 86 h 91"/>
                <a:gd name="T26" fmla="*/ 69 w 73"/>
                <a:gd name="T27" fmla="*/ 13 h 91"/>
                <a:gd name="T28" fmla="*/ 73 w 73"/>
                <a:gd name="T29" fmla="*/ 13 h 91"/>
                <a:gd name="T30" fmla="*/ 62 w 73"/>
                <a:gd name="T31" fmla="*/ 74 h 91"/>
                <a:gd name="T32" fmla="*/ 16 w 73"/>
                <a:gd name="T33" fmla="*/ 74 h 91"/>
                <a:gd name="T34" fmla="*/ 13 w 73"/>
                <a:gd name="T35" fmla="*/ 76 h 91"/>
                <a:gd name="T36" fmla="*/ 16 w 73"/>
                <a:gd name="T37" fmla="*/ 78 h 91"/>
                <a:gd name="T38" fmla="*/ 62 w 73"/>
                <a:gd name="T39" fmla="*/ 78 h 91"/>
                <a:gd name="T40" fmla="*/ 62 w 73"/>
                <a:gd name="T41" fmla="*/ 74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3" h="91">
                  <a:moveTo>
                    <a:pt x="73" y="13"/>
                  </a:moveTo>
                  <a:cubicBezTo>
                    <a:pt x="73" y="91"/>
                    <a:pt x="73" y="91"/>
                    <a:pt x="73" y="91"/>
                  </a:cubicBezTo>
                  <a:cubicBezTo>
                    <a:pt x="15" y="91"/>
                    <a:pt x="15" y="91"/>
                    <a:pt x="15" y="91"/>
                  </a:cubicBezTo>
                  <a:cubicBezTo>
                    <a:pt x="7" y="91"/>
                    <a:pt x="0" y="85"/>
                    <a:pt x="0" y="76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2" y="67"/>
                    <a:pt x="62" y="67"/>
                    <a:pt x="62" y="67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9" y="67"/>
                    <a:pt x="5" y="70"/>
                    <a:pt x="5" y="76"/>
                  </a:cubicBezTo>
                  <a:cubicBezTo>
                    <a:pt x="5" y="76"/>
                    <a:pt x="5" y="76"/>
                    <a:pt x="5" y="76"/>
                  </a:cubicBezTo>
                  <a:cubicBezTo>
                    <a:pt x="5" y="82"/>
                    <a:pt x="9" y="86"/>
                    <a:pt x="15" y="86"/>
                  </a:cubicBezTo>
                  <a:cubicBezTo>
                    <a:pt x="69" y="86"/>
                    <a:pt x="69" y="86"/>
                    <a:pt x="69" y="86"/>
                  </a:cubicBezTo>
                  <a:cubicBezTo>
                    <a:pt x="69" y="13"/>
                    <a:pt x="69" y="13"/>
                    <a:pt x="69" y="13"/>
                  </a:cubicBezTo>
                  <a:lnTo>
                    <a:pt x="73" y="13"/>
                  </a:lnTo>
                  <a:close/>
                  <a:moveTo>
                    <a:pt x="62" y="74"/>
                  </a:moveTo>
                  <a:cubicBezTo>
                    <a:pt x="16" y="74"/>
                    <a:pt x="16" y="74"/>
                    <a:pt x="16" y="74"/>
                  </a:cubicBezTo>
                  <a:cubicBezTo>
                    <a:pt x="15" y="74"/>
                    <a:pt x="13" y="75"/>
                    <a:pt x="13" y="76"/>
                  </a:cubicBezTo>
                  <a:cubicBezTo>
                    <a:pt x="13" y="77"/>
                    <a:pt x="15" y="78"/>
                    <a:pt x="16" y="78"/>
                  </a:cubicBezTo>
                  <a:cubicBezTo>
                    <a:pt x="62" y="78"/>
                    <a:pt x="62" y="78"/>
                    <a:pt x="62" y="78"/>
                  </a:cubicBezTo>
                  <a:lnTo>
                    <a:pt x="62" y="7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endParaRPr>
            </a:p>
          </p:txBody>
        </p:sp>
        <p:sp>
          <p:nvSpPr>
            <p:cNvPr id="28" name="Freeform 70">
              <a:extLst>
                <a:ext uri="{FF2B5EF4-FFF2-40B4-BE49-F238E27FC236}">
                  <a16:creationId xmlns:a16="http://schemas.microsoft.com/office/drawing/2014/main" id="{F949FAA2-CB8E-40EB-BFB4-B4F60A061C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29065" y="3874133"/>
              <a:ext cx="230981" cy="228600"/>
            </a:xfrm>
            <a:custGeom>
              <a:avLst/>
              <a:gdLst>
                <a:gd name="T0" fmla="*/ 13 w 82"/>
                <a:gd name="T1" fmla="*/ 30 h 81"/>
                <a:gd name="T2" fmla="*/ 41 w 82"/>
                <a:gd name="T3" fmla="*/ 3 h 81"/>
                <a:gd name="T4" fmla="*/ 60 w 82"/>
                <a:gd name="T5" fmla="*/ 3 h 81"/>
                <a:gd name="T6" fmla="*/ 36 w 82"/>
                <a:gd name="T7" fmla="*/ 26 h 81"/>
                <a:gd name="T8" fmla="*/ 18 w 82"/>
                <a:gd name="T9" fmla="*/ 35 h 81"/>
                <a:gd name="T10" fmla="*/ 15 w 82"/>
                <a:gd name="T11" fmla="*/ 56 h 81"/>
                <a:gd name="T12" fmla="*/ 26 w 82"/>
                <a:gd name="T13" fmla="*/ 67 h 81"/>
                <a:gd name="T14" fmla="*/ 46 w 82"/>
                <a:gd name="T15" fmla="*/ 63 h 81"/>
                <a:gd name="T16" fmla="*/ 55 w 82"/>
                <a:gd name="T17" fmla="*/ 46 h 81"/>
                <a:gd name="T18" fmla="*/ 79 w 82"/>
                <a:gd name="T19" fmla="*/ 22 h 81"/>
                <a:gd name="T20" fmla="*/ 79 w 82"/>
                <a:gd name="T21" fmla="*/ 41 h 81"/>
                <a:gd name="T22" fmla="*/ 52 w 82"/>
                <a:gd name="T23" fmla="*/ 68 h 81"/>
                <a:gd name="T24" fmla="*/ 0 w 82"/>
                <a:gd name="T25" fmla="*/ 81 h 81"/>
                <a:gd name="T26" fmla="*/ 0 w 82"/>
                <a:gd name="T27" fmla="*/ 81 h 81"/>
                <a:gd name="T28" fmla="*/ 13 w 82"/>
                <a:gd name="T29" fmla="*/ 30 h 81"/>
                <a:gd name="T30" fmla="*/ 42 w 82"/>
                <a:gd name="T31" fmla="*/ 33 h 81"/>
                <a:gd name="T32" fmla="*/ 68 w 82"/>
                <a:gd name="T33" fmla="*/ 7 h 81"/>
                <a:gd name="T34" fmla="*/ 72 w 82"/>
                <a:gd name="T35" fmla="*/ 10 h 81"/>
                <a:gd name="T36" fmla="*/ 75 w 82"/>
                <a:gd name="T37" fmla="*/ 13 h 81"/>
                <a:gd name="T38" fmla="*/ 49 w 82"/>
                <a:gd name="T39" fmla="*/ 40 h 81"/>
                <a:gd name="T40" fmla="*/ 35 w 82"/>
                <a:gd name="T41" fmla="*/ 46 h 81"/>
                <a:gd name="T42" fmla="*/ 35 w 82"/>
                <a:gd name="T43" fmla="*/ 46 h 81"/>
                <a:gd name="T44" fmla="*/ 42 w 82"/>
                <a:gd name="T45" fmla="*/ 3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2" h="81">
                  <a:moveTo>
                    <a:pt x="13" y="30"/>
                  </a:moveTo>
                  <a:cubicBezTo>
                    <a:pt x="41" y="3"/>
                    <a:pt x="41" y="3"/>
                    <a:pt x="41" y="3"/>
                  </a:cubicBezTo>
                  <a:cubicBezTo>
                    <a:pt x="41" y="3"/>
                    <a:pt x="50" y="0"/>
                    <a:pt x="60" y="3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9" y="61"/>
                    <a:pt x="22" y="63"/>
                    <a:pt x="26" y="67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55" y="46"/>
                    <a:pt x="55" y="46"/>
                    <a:pt x="55" y="46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82" y="32"/>
                    <a:pt x="79" y="41"/>
                    <a:pt x="79" y="41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81"/>
                    <a:pt x="0" y="81"/>
                    <a:pt x="0" y="81"/>
                  </a:cubicBezTo>
                  <a:lnTo>
                    <a:pt x="13" y="30"/>
                  </a:lnTo>
                  <a:close/>
                  <a:moveTo>
                    <a:pt x="42" y="33"/>
                  </a:moveTo>
                  <a:cubicBezTo>
                    <a:pt x="68" y="7"/>
                    <a:pt x="68" y="7"/>
                    <a:pt x="68" y="7"/>
                  </a:cubicBezTo>
                  <a:cubicBezTo>
                    <a:pt x="70" y="8"/>
                    <a:pt x="70" y="8"/>
                    <a:pt x="72" y="10"/>
                  </a:cubicBezTo>
                  <a:cubicBezTo>
                    <a:pt x="74" y="11"/>
                    <a:pt x="74" y="12"/>
                    <a:pt x="75" y="13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35" y="46"/>
                    <a:pt x="35" y="46"/>
                    <a:pt x="35" y="46"/>
                  </a:cubicBezTo>
                  <a:cubicBezTo>
                    <a:pt x="35" y="46"/>
                    <a:pt x="35" y="46"/>
                    <a:pt x="35" y="46"/>
                  </a:cubicBezTo>
                  <a:lnTo>
                    <a:pt x="42" y="3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133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endParaRPr>
            </a:p>
          </p:txBody>
        </p:sp>
        <p:grpSp>
          <p:nvGrpSpPr>
            <p:cNvPr id="29" name="Group 56">
              <a:extLst>
                <a:ext uri="{FF2B5EF4-FFF2-40B4-BE49-F238E27FC236}">
                  <a16:creationId xmlns:a16="http://schemas.microsoft.com/office/drawing/2014/main" id="{74F8DB90-22A9-4CF5-9AAE-5CF549A1A4A6}"/>
                </a:ext>
              </a:extLst>
            </p:cNvPr>
            <p:cNvGrpSpPr/>
            <p:nvPr/>
          </p:nvGrpSpPr>
          <p:grpSpPr>
            <a:xfrm>
              <a:off x="4027117" y="2038624"/>
              <a:ext cx="1101895" cy="986110"/>
              <a:chOff x="4411663" y="2100263"/>
              <a:chExt cx="3625850" cy="3244850"/>
            </a:xfrm>
            <a:solidFill>
              <a:schemeClr val="tx1">
                <a:lumMod val="40000"/>
                <a:lumOff val="60000"/>
              </a:schemeClr>
            </a:solidFill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CBE5E037-C330-4D23-8629-7BCDBAE01D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95926" y="2655888"/>
                <a:ext cx="1331913" cy="965200"/>
              </a:xfrm>
              <a:custGeom>
                <a:avLst/>
                <a:gdLst>
                  <a:gd name="T0" fmla="*/ 257 w 671"/>
                  <a:gd name="T1" fmla="*/ 415 h 486"/>
                  <a:gd name="T2" fmla="*/ 437 w 671"/>
                  <a:gd name="T3" fmla="*/ 451 h 486"/>
                  <a:gd name="T4" fmla="*/ 550 w 671"/>
                  <a:gd name="T5" fmla="*/ 411 h 486"/>
                  <a:gd name="T6" fmla="*/ 667 w 671"/>
                  <a:gd name="T7" fmla="*/ 195 h 486"/>
                  <a:gd name="T8" fmla="*/ 504 w 671"/>
                  <a:gd name="T9" fmla="*/ 20 h 486"/>
                  <a:gd name="T10" fmla="*/ 325 w 671"/>
                  <a:gd name="T11" fmla="*/ 106 h 486"/>
                  <a:gd name="T12" fmla="*/ 304 w 671"/>
                  <a:gd name="T13" fmla="*/ 119 h 486"/>
                  <a:gd name="T14" fmla="*/ 282 w 671"/>
                  <a:gd name="T15" fmla="*/ 109 h 486"/>
                  <a:gd name="T16" fmla="*/ 121 w 671"/>
                  <a:gd name="T17" fmla="*/ 86 h 486"/>
                  <a:gd name="T18" fmla="*/ 0 w 671"/>
                  <a:gd name="T19" fmla="*/ 210 h 486"/>
                  <a:gd name="T20" fmla="*/ 15 w 671"/>
                  <a:gd name="T21" fmla="*/ 221 h 486"/>
                  <a:gd name="T22" fmla="*/ 152 w 671"/>
                  <a:gd name="T23" fmla="*/ 486 h 486"/>
                  <a:gd name="T24" fmla="*/ 257 w 671"/>
                  <a:gd name="T25" fmla="*/ 415 h 4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486">
                    <a:moveTo>
                      <a:pt x="257" y="415"/>
                    </a:moveTo>
                    <a:cubicBezTo>
                      <a:pt x="343" y="398"/>
                      <a:pt x="408" y="432"/>
                      <a:pt x="437" y="451"/>
                    </a:cubicBezTo>
                    <a:cubicBezTo>
                      <a:pt x="458" y="438"/>
                      <a:pt x="499" y="418"/>
                      <a:pt x="550" y="411"/>
                    </a:cubicBezTo>
                    <a:cubicBezTo>
                      <a:pt x="552" y="348"/>
                      <a:pt x="578" y="244"/>
                      <a:pt x="667" y="195"/>
                    </a:cubicBezTo>
                    <a:cubicBezTo>
                      <a:pt x="671" y="149"/>
                      <a:pt x="635" y="41"/>
                      <a:pt x="504" y="20"/>
                    </a:cubicBezTo>
                    <a:cubicBezTo>
                      <a:pt x="383" y="0"/>
                      <a:pt x="327" y="101"/>
                      <a:pt x="325" y="106"/>
                    </a:cubicBezTo>
                    <a:cubicBezTo>
                      <a:pt x="321" y="114"/>
                      <a:pt x="313" y="119"/>
                      <a:pt x="304" y="119"/>
                    </a:cubicBezTo>
                    <a:cubicBezTo>
                      <a:pt x="295" y="120"/>
                      <a:pt x="287" y="116"/>
                      <a:pt x="282" y="109"/>
                    </a:cubicBezTo>
                    <a:cubicBezTo>
                      <a:pt x="280" y="107"/>
                      <a:pt x="241" y="58"/>
                      <a:pt x="121" y="86"/>
                    </a:cubicBezTo>
                    <a:cubicBezTo>
                      <a:pt x="24" y="109"/>
                      <a:pt x="4" y="183"/>
                      <a:pt x="0" y="210"/>
                    </a:cubicBezTo>
                    <a:cubicBezTo>
                      <a:pt x="5" y="214"/>
                      <a:pt x="10" y="217"/>
                      <a:pt x="15" y="221"/>
                    </a:cubicBezTo>
                    <a:cubicBezTo>
                      <a:pt x="114" y="292"/>
                      <a:pt x="144" y="408"/>
                      <a:pt x="152" y="486"/>
                    </a:cubicBezTo>
                    <a:cubicBezTo>
                      <a:pt x="173" y="455"/>
                      <a:pt x="206" y="425"/>
                      <a:pt x="257" y="4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133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+mn-ea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31" name="Freeform 6">
                <a:extLst>
                  <a:ext uri="{FF2B5EF4-FFF2-40B4-BE49-F238E27FC236}">
                    <a16:creationId xmlns:a16="http://schemas.microsoft.com/office/drawing/2014/main" id="{2E88BE9E-2E0E-43B3-9EF3-6C814DFE3D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1663" y="2100263"/>
                <a:ext cx="3625850" cy="3244850"/>
              </a:xfrm>
              <a:custGeom>
                <a:avLst/>
                <a:gdLst>
                  <a:gd name="T0" fmla="*/ 1693 w 1826"/>
                  <a:gd name="T1" fmla="*/ 570 h 1635"/>
                  <a:gd name="T2" fmla="*/ 1260 w 1826"/>
                  <a:gd name="T3" fmla="*/ 230 h 1635"/>
                  <a:gd name="T4" fmla="*/ 349 w 1826"/>
                  <a:gd name="T5" fmla="*/ 330 h 1635"/>
                  <a:gd name="T6" fmla="*/ 475 w 1826"/>
                  <a:gd name="T7" fmla="*/ 997 h 1635"/>
                  <a:gd name="T8" fmla="*/ 531 w 1826"/>
                  <a:gd name="T9" fmla="*/ 542 h 1635"/>
                  <a:gd name="T10" fmla="*/ 281 w 1826"/>
                  <a:gd name="T11" fmla="*/ 686 h 1635"/>
                  <a:gd name="T12" fmla="*/ 443 w 1826"/>
                  <a:gd name="T13" fmla="*/ 744 h 1635"/>
                  <a:gd name="T14" fmla="*/ 463 w 1826"/>
                  <a:gd name="T15" fmla="*/ 791 h 1635"/>
                  <a:gd name="T16" fmla="*/ 233 w 1826"/>
                  <a:gd name="T17" fmla="*/ 705 h 1635"/>
                  <a:gd name="T18" fmla="*/ 497 w 1826"/>
                  <a:gd name="T19" fmla="*/ 467 h 1635"/>
                  <a:gd name="T20" fmla="*/ 843 w 1826"/>
                  <a:gd name="T21" fmla="*/ 335 h 1635"/>
                  <a:gd name="T22" fmla="*/ 1222 w 1826"/>
                  <a:gd name="T23" fmla="*/ 345 h 1635"/>
                  <a:gd name="T24" fmla="*/ 1547 w 1826"/>
                  <a:gd name="T25" fmla="*/ 530 h 1635"/>
                  <a:gd name="T26" fmla="*/ 1661 w 1826"/>
                  <a:gd name="T27" fmla="*/ 942 h 1635"/>
                  <a:gd name="T28" fmla="*/ 1357 w 1826"/>
                  <a:gd name="T29" fmla="*/ 1040 h 1635"/>
                  <a:gd name="T30" fmla="*/ 862 w 1826"/>
                  <a:gd name="T31" fmla="*/ 1118 h 1635"/>
                  <a:gd name="T32" fmla="*/ 764 w 1826"/>
                  <a:gd name="T33" fmla="*/ 1041 h 1635"/>
                  <a:gd name="T34" fmla="*/ 811 w 1826"/>
                  <a:gd name="T35" fmla="*/ 1019 h 1635"/>
                  <a:gd name="T36" fmla="*/ 1005 w 1826"/>
                  <a:gd name="T37" fmla="*/ 994 h 1635"/>
                  <a:gd name="T38" fmla="*/ 1552 w 1826"/>
                  <a:gd name="T39" fmla="*/ 1018 h 1635"/>
                  <a:gd name="T40" fmla="*/ 1558 w 1826"/>
                  <a:gd name="T41" fmla="*/ 777 h 1635"/>
                  <a:gd name="T42" fmla="*/ 1510 w 1826"/>
                  <a:gd name="T43" fmla="*/ 566 h 1635"/>
                  <a:gd name="T44" fmla="*/ 1148 w 1826"/>
                  <a:gd name="T45" fmla="*/ 688 h 1635"/>
                  <a:gd name="T46" fmla="*/ 1349 w 1826"/>
                  <a:gd name="T47" fmla="*/ 838 h 1635"/>
                  <a:gd name="T48" fmla="*/ 997 w 1826"/>
                  <a:gd name="T49" fmla="*/ 783 h 1635"/>
                  <a:gd name="T50" fmla="*/ 813 w 1826"/>
                  <a:gd name="T51" fmla="*/ 745 h 1635"/>
                  <a:gd name="T52" fmla="*/ 692 w 1826"/>
                  <a:gd name="T53" fmla="*/ 888 h 1635"/>
                  <a:gd name="T54" fmla="*/ 498 w 1826"/>
                  <a:gd name="T55" fmla="*/ 1124 h 1635"/>
                  <a:gd name="T56" fmla="*/ 872 w 1826"/>
                  <a:gd name="T57" fmla="*/ 1365 h 1635"/>
                  <a:gd name="T58" fmla="*/ 1239 w 1826"/>
                  <a:gd name="T59" fmla="*/ 1226 h 1635"/>
                  <a:gd name="T60" fmla="*/ 1181 w 1826"/>
                  <a:gd name="T61" fmla="*/ 1153 h 1635"/>
                  <a:gd name="T62" fmla="*/ 1287 w 1826"/>
                  <a:gd name="T63" fmla="*/ 1209 h 1635"/>
                  <a:gd name="T64" fmla="*/ 1255 w 1826"/>
                  <a:gd name="T65" fmla="*/ 1364 h 1635"/>
                  <a:gd name="T66" fmla="*/ 893 w 1826"/>
                  <a:gd name="T67" fmla="*/ 1426 h 1635"/>
                  <a:gd name="T68" fmla="*/ 1430 w 1826"/>
                  <a:gd name="T69" fmla="*/ 1508 h 1635"/>
                  <a:gd name="T70" fmla="*/ 1819 w 1826"/>
                  <a:gd name="T71" fmla="*/ 861 h 1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26" h="1635">
                    <a:moveTo>
                      <a:pt x="1819" y="861"/>
                    </a:moveTo>
                    <a:cubicBezTo>
                      <a:pt x="1812" y="650"/>
                      <a:pt x="1693" y="570"/>
                      <a:pt x="1693" y="570"/>
                    </a:cubicBezTo>
                    <a:cubicBezTo>
                      <a:pt x="1693" y="570"/>
                      <a:pt x="1679" y="468"/>
                      <a:pt x="1586" y="359"/>
                    </a:cubicBezTo>
                    <a:cubicBezTo>
                      <a:pt x="1442" y="202"/>
                      <a:pt x="1260" y="230"/>
                      <a:pt x="1260" y="230"/>
                    </a:cubicBezTo>
                    <a:cubicBezTo>
                      <a:pt x="1023" y="0"/>
                      <a:pt x="781" y="177"/>
                      <a:pt x="781" y="177"/>
                    </a:cubicBezTo>
                    <a:cubicBezTo>
                      <a:pt x="444" y="67"/>
                      <a:pt x="349" y="330"/>
                      <a:pt x="349" y="330"/>
                    </a:cubicBezTo>
                    <a:cubicBezTo>
                      <a:pt x="156" y="351"/>
                      <a:pt x="0" y="577"/>
                      <a:pt x="140" y="819"/>
                    </a:cubicBezTo>
                    <a:cubicBezTo>
                      <a:pt x="248" y="1004"/>
                      <a:pt x="407" y="1006"/>
                      <a:pt x="475" y="997"/>
                    </a:cubicBezTo>
                    <a:cubicBezTo>
                      <a:pt x="497" y="939"/>
                      <a:pt x="545" y="874"/>
                      <a:pt x="649" y="845"/>
                    </a:cubicBezTo>
                    <a:cubicBezTo>
                      <a:pt x="650" y="835"/>
                      <a:pt x="663" y="637"/>
                      <a:pt x="531" y="542"/>
                    </a:cubicBezTo>
                    <a:cubicBezTo>
                      <a:pt x="452" y="486"/>
                      <a:pt x="365" y="500"/>
                      <a:pt x="316" y="537"/>
                    </a:cubicBezTo>
                    <a:cubicBezTo>
                      <a:pt x="271" y="572"/>
                      <a:pt x="258" y="627"/>
                      <a:pt x="281" y="686"/>
                    </a:cubicBezTo>
                    <a:cubicBezTo>
                      <a:pt x="293" y="717"/>
                      <a:pt x="311" y="737"/>
                      <a:pt x="336" y="747"/>
                    </a:cubicBezTo>
                    <a:cubicBezTo>
                      <a:pt x="385" y="768"/>
                      <a:pt x="442" y="744"/>
                      <a:pt x="443" y="744"/>
                    </a:cubicBezTo>
                    <a:cubicBezTo>
                      <a:pt x="456" y="739"/>
                      <a:pt x="471" y="745"/>
                      <a:pt x="476" y="758"/>
                    </a:cubicBezTo>
                    <a:cubicBezTo>
                      <a:pt x="482" y="771"/>
                      <a:pt x="476" y="786"/>
                      <a:pt x="463" y="791"/>
                    </a:cubicBezTo>
                    <a:cubicBezTo>
                      <a:pt x="459" y="793"/>
                      <a:pt x="385" y="823"/>
                      <a:pt x="317" y="795"/>
                    </a:cubicBezTo>
                    <a:cubicBezTo>
                      <a:pt x="279" y="779"/>
                      <a:pt x="251" y="749"/>
                      <a:pt x="233" y="705"/>
                    </a:cubicBezTo>
                    <a:cubicBezTo>
                      <a:pt x="202" y="624"/>
                      <a:pt x="221" y="546"/>
                      <a:pt x="285" y="496"/>
                    </a:cubicBezTo>
                    <a:cubicBezTo>
                      <a:pt x="344" y="451"/>
                      <a:pt x="424" y="441"/>
                      <a:pt x="497" y="467"/>
                    </a:cubicBezTo>
                    <a:cubicBezTo>
                      <a:pt x="510" y="414"/>
                      <a:pt x="552" y="341"/>
                      <a:pt x="655" y="316"/>
                    </a:cubicBezTo>
                    <a:cubicBezTo>
                      <a:pt x="754" y="293"/>
                      <a:pt x="813" y="315"/>
                      <a:pt x="843" y="335"/>
                    </a:cubicBezTo>
                    <a:cubicBezTo>
                      <a:pt x="879" y="288"/>
                      <a:pt x="953" y="232"/>
                      <a:pt x="1058" y="249"/>
                    </a:cubicBezTo>
                    <a:cubicBezTo>
                      <a:pt x="1146" y="263"/>
                      <a:pt x="1196" y="309"/>
                      <a:pt x="1222" y="345"/>
                    </a:cubicBezTo>
                    <a:cubicBezTo>
                      <a:pt x="1247" y="379"/>
                      <a:pt x="1262" y="418"/>
                      <a:pt x="1264" y="455"/>
                    </a:cubicBezTo>
                    <a:cubicBezTo>
                      <a:pt x="1364" y="430"/>
                      <a:pt x="1479" y="461"/>
                      <a:pt x="1547" y="530"/>
                    </a:cubicBezTo>
                    <a:cubicBezTo>
                      <a:pt x="1602" y="586"/>
                      <a:pt x="1621" y="663"/>
                      <a:pt x="1601" y="747"/>
                    </a:cubicBezTo>
                    <a:cubicBezTo>
                      <a:pt x="1627" y="772"/>
                      <a:pt x="1676" y="835"/>
                      <a:pt x="1661" y="942"/>
                    </a:cubicBezTo>
                    <a:cubicBezTo>
                      <a:pt x="1653" y="998"/>
                      <a:pt x="1622" y="1042"/>
                      <a:pt x="1573" y="1064"/>
                    </a:cubicBezTo>
                    <a:cubicBezTo>
                      <a:pt x="1511" y="1093"/>
                      <a:pt x="1426" y="1084"/>
                      <a:pt x="1357" y="1040"/>
                    </a:cubicBezTo>
                    <a:cubicBezTo>
                      <a:pt x="1260" y="979"/>
                      <a:pt x="1107" y="975"/>
                      <a:pt x="1038" y="1033"/>
                    </a:cubicBezTo>
                    <a:cubicBezTo>
                      <a:pt x="983" y="1079"/>
                      <a:pt x="921" y="1123"/>
                      <a:pt x="862" y="1118"/>
                    </a:cubicBezTo>
                    <a:cubicBezTo>
                      <a:pt x="857" y="1118"/>
                      <a:pt x="852" y="1117"/>
                      <a:pt x="848" y="1116"/>
                    </a:cubicBezTo>
                    <a:cubicBezTo>
                      <a:pt x="813" y="1109"/>
                      <a:pt x="785" y="1083"/>
                      <a:pt x="764" y="1041"/>
                    </a:cubicBezTo>
                    <a:cubicBezTo>
                      <a:pt x="758" y="1028"/>
                      <a:pt x="764" y="1012"/>
                      <a:pt x="777" y="1006"/>
                    </a:cubicBezTo>
                    <a:cubicBezTo>
                      <a:pt x="789" y="1000"/>
                      <a:pt x="805" y="1006"/>
                      <a:pt x="811" y="1019"/>
                    </a:cubicBezTo>
                    <a:cubicBezTo>
                      <a:pt x="824" y="1046"/>
                      <a:pt x="840" y="1062"/>
                      <a:pt x="859" y="1066"/>
                    </a:cubicBezTo>
                    <a:cubicBezTo>
                      <a:pt x="901" y="1075"/>
                      <a:pt x="962" y="1029"/>
                      <a:pt x="1005" y="994"/>
                    </a:cubicBezTo>
                    <a:cubicBezTo>
                      <a:pt x="1093" y="921"/>
                      <a:pt x="1266" y="922"/>
                      <a:pt x="1385" y="997"/>
                    </a:cubicBezTo>
                    <a:cubicBezTo>
                      <a:pt x="1439" y="1032"/>
                      <a:pt x="1505" y="1040"/>
                      <a:pt x="1552" y="1018"/>
                    </a:cubicBezTo>
                    <a:cubicBezTo>
                      <a:pt x="1585" y="1003"/>
                      <a:pt x="1605" y="974"/>
                      <a:pt x="1610" y="935"/>
                    </a:cubicBezTo>
                    <a:cubicBezTo>
                      <a:pt x="1625" y="827"/>
                      <a:pt x="1558" y="777"/>
                      <a:pt x="1558" y="777"/>
                    </a:cubicBezTo>
                    <a:cubicBezTo>
                      <a:pt x="1549" y="770"/>
                      <a:pt x="1545" y="759"/>
                      <a:pt x="1548" y="749"/>
                    </a:cubicBezTo>
                    <a:cubicBezTo>
                      <a:pt x="1569" y="676"/>
                      <a:pt x="1556" y="613"/>
                      <a:pt x="1510" y="566"/>
                    </a:cubicBezTo>
                    <a:cubicBezTo>
                      <a:pt x="1454" y="509"/>
                      <a:pt x="1358" y="484"/>
                      <a:pt x="1275" y="505"/>
                    </a:cubicBezTo>
                    <a:cubicBezTo>
                      <a:pt x="1166" y="533"/>
                      <a:pt x="1150" y="650"/>
                      <a:pt x="1148" y="688"/>
                    </a:cubicBezTo>
                    <a:cubicBezTo>
                      <a:pt x="1212" y="691"/>
                      <a:pt x="1284" y="720"/>
                      <a:pt x="1352" y="802"/>
                    </a:cubicBezTo>
                    <a:cubicBezTo>
                      <a:pt x="1361" y="813"/>
                      <a:pt x="1359" y="829"/>
                      <a:pt x="1349" y="838"/>
                    </a:cubicBezTo>
                    <a:cubicBezTo>
                      <a:pt x="1338" y="847"/>
                      <a:pt x="1321" y="846"/>
                      <a:pt x="1312" y="835"/>
                    </a:cubicBezTo>
                    <a:cubicBezTo>
                      <a:pt x="1168" y="659"/>
                      <a:pt x="1004" y="778"/>
                      <a:pt x="997" y="783"/>
                    </a:cubicBezTo>
                    <a:cubicBezTo>
                      <a:pt x="987" y="790"/>
                      <a:pt x="974" y="789"/>
                      <a:pt x="964" y="781"/>
                    </a:cubicBezTo>
                    <a:cubicBezTo>
                      <a:pt x="962" y="779"/>
                      <a:pt x="902" y="727"/>
                      <a:pt x="813" y="745"/>
                    </a:cubicBezTo>
                    <a:cubicBezTo>
                      <a:pt x="728" y="762"/>
                      <a:pt x="713" y="865"/>
                      <a:pt x="713" y="866"/>
                    </a:cubicBezTo>
                    <a:cubicBezTo>
                      <a:pt x="712" y="877"/>
                      <a:pt x="703" y="886"/>
                      <a:pt x="692" y="888"/>
                    </a:cubicBezTo>
                    <a:cubicBezTo>
                      <a:pt x="497" y="923"/>
                      <a:pt x="507" y="1095"/>
                      <a:pt x="508" y="1102"/>
                    </a:cubicBezTo>
                    <a:cubicBezTo>
                      <a:pt x="509" y="1111"/>
                      <a:pt x="505" y="1119"/>
                      <a:pt x="498" y="1124"/>
                    </a:cubicBezTo>
                    <a:cubicBezTo>
                      <a:pt x="528" y="1379"/>
                      <a:pt x="870" y="1357"/>
                      <a:pt x="870" y="1357"/>
                    </a:cubicBezTo>
                    <a:cubicBezTo>
                      <a:pt x="870" y="1359"/>
                      <a:pt x="871" y="1362"/>
                      <a:pt x="872" y="1365"/>
                    </a:cubicBezTo>
                    <a:cubicBezTo>
                      <a:pt x="881" y="1369"/>
                      <a:pt x="1111" y="1455"/>
                      <a:pt x="1214" y="1332"/>
                    </a:cubicBezTo>
                    <a:cubicBezTo>
                      <a:pt x="1240" y="1290"/>
                      <a:pt x="1248" y="1253"/>
                      <a:pt x="1239" y="1226"/>
                    </a:cubicBezTo>
                    <a:cubicBezTo>
                      <a:pt x="1228" y="1196"/>
                      <a:pt x="1198" y="1185"/>
                      <a:pt x="1197" y="1185"/>
                    </a:cubicBezTo>
                    <a:cubicBezTo>
                      <a:pt x="1184" y="1181"/>
                      <a:pt x="1177" y="1166"/>
                      <a:pt x="1181" y="1153"/>
                    </a:cubicBezTo>
                    <a:cubicBezTo>
                      <a:pt x="1186" y="1139"/>
                      <a:pt x="1201" y="1132"/>
                      <a:pt x="1214" y="1137"/>
                    </a:cubicBezTo>
                    <a:cubicBezTo>
                      <a:pt x="1216" y="1137"/>
                      <a:pt x="1268" y="1156"/>
                      <a:pt x="1287" y="1209"/>
                    </a:cubicBezTo>
                    <a:cubicBezTo>
                      <a:pt x="1302" y="1252"/>
                      <a:pt x="1292" y="1303"/>
                      <a:pt x="1257" y="1361"/>
                    </a:cubicBezTo>
                    <a:cubicBezTo>
                      <a:pt x="1256" y="1362"/>
                      <a:pt x="1256" y="1363"/>
                      <a:pt x="1255" y="1364"/>
                    </a:cubicBezTo>
                    <a:cubicBezTo>
                      <a:pt x="1191" y="1442"/>
                      <a:pt x="1093" y="1455"/>
                      <a:pt x="1010" y="1448"/>
                    </a:cubicBezTo>
                    <a:cubicBezTo>
                      <a:pt x="963" y="1444"/>
                      <a:pt x="921" y="1434"/>
                      <a:pt x="893" y="1426"/>
                    </a:cubicBezTo>
                    <a:cubicBezTo>
                      <a:pt x="953" y="1558"/>
                      <a:pt x="1087" y="1619"/>
                      <a:pt x="1231" y="1626"/>
                    </a:cubicBezTo>
                    <a:cubicBezTo>
                      <a:pt x="1397" y="1635"/>
                      <a:pt x="1430" y="1508"/>
                      <a:pt x="1430" y="1508"/>
                    </a:cubicBezTo>
                    <a:cubicBezTo>
                      <a:pt x="1656" y="1419"/>
                      <a:pt x="1607" y="1192"/>
                      <a:pt x="1607" y="1192"/>
                    </a:cubicBezTo>
                    <a:cubicBezTo>
                      <a:pt x="1701" y="1178"/>
                      <a:pt x="1826" y="1072"/>
                      <a:pt x="1819" y="8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133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+mn-ea"/>
                  <a:sym typeface="思源黑体 Normal" panose="020B0400000000000000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977353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origami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8"/>
          <p:cNvGrpSpPr/>
          <p:nvPr/>
        </p:nvGrpSpPr>
        <p:grpSpPr>
          <a:xfrm>
            <a:off x="6506286" y="1447307"/>
            <a:ext cx="4993756" cy="2259365"/>
            <a:chOff x="6506308" y="1672786"/>
            <a:chExt cx="4994030" cy="2153626"/>
          </a:xfrm>
        </p:grpSpPr>
        <p:sp>
          <p:nvSpPr>
            <p:cNvPr id="6" name="Rectangle 5"/>
            <p:cNvSpPr/>
            <p:nvPr/>
          </p:nvSpPr>
          <p:spPr>
            <a:xfrm>
              <a:off x="6506308" y="1672786"/>
              <a:ext cx="4994030" cy="2153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6795474" y="2292399"/>
              <a:ext cx="914400" cy="9144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7028449" y="2564932"/>
              <a:ext cx="448449" cy="362576"/>
            </a:xfrm>
            <a:custGeom>
              <a:avLst/>
              <a:gdLst>
                <a:gd name="T0" fmla="*/ 86 w 109"/>
                <a:gd name="T1" fmla="*/ 88 h 88"/>
                <a:gd name="T2" fmla="*/ 84 w 109"/>
                <a:gd name="T3" fmla="*/ 44 h 88"/>
                <a:gd name="T4" fmla="*/ 80 w 109"/>
                <a:gd name="T5" fmla="*/ 71 h 88"/>
                <a:gd name="T6" fmla="*/ 109 w 109"/>
                <a:gd name="T7" fmla="*/ 0 h 88"/>
                <a:gd name="T8" fmla="*/ 92 w 109"/>
                <a:gd name="T9" fmla="*/ 33 h 88"/>
                <a:gd name="T10" fmla="*/ 80 w 109"/>
                <a:gd name="T11" fmla="*/ 25 h 88"/>
                <a:gd name="T12" fmla="*/ 67 w 109"/>
                <a:gd name="T13" fmla="*/ 68 h 88"/>
                <a:gd name="T14" fmla="*/ 37 w 109"/>
                <a:gd name="T15" fmla="*/ 73 h 88"/>
                <a:gd name="T16" fmla="*/ 19 w 109"/>
                <a:gd name="T17" fmla="*/ 63 h 88"/>
                <a:gd name="T18" fmla="*/ 0 w 109"/>
                <a:gd name="T19" fmla="*/ 56 h 88"/>
                <a:gd name="T20" fmla="*/ 25 w 109"/>
                <a:gd name="T21" fmla="*/ 48 h 88"/>
                <a:gd name="T22" fmla="*/ 30 w 109"/>
                <a:gd name="T23" fmla="*/ 57 h 88"/>
                <a:gd name="T24" fmla="*/ 44 w 109"/>
                <a:gd name="T25" fmla="*/ 29 h 88"/>
                <a:gd name="T26" fmla="*/ 66 w 109"/>
                <a:gd name="T27" fmla="*/ 50 h 88"/>
                <a:gd name="T28" fmla="*/ 68 w 109"/>
                <a:gd name="T29" fmla="*/ 18 h 88"/>
                <a:gd name="T30" fmla="*/ 78 w 109"/>
                <a:gd name="T31" fmla="*/ 12 h 88"/>
                <a:gd name="T32" fmla="*/ 90 w 109"/>
                <a:gd name="T33" fmla="*/ 1 h 88"/>
                <a:gd name="T34" fmla="*/ 22 w 109"/>
                <a:gd name="T35" fmla="*/ 88 h 88"/>
                <a:gd name="T36" fmla="*/ 29 w 109"/>
                <a:gd name="T37" fmla="*/ 80 h 88"/>
                <a:gd name="T38" fmla="*/ 22 w 109"/>
                <a:gd name="T39" fmla="*/ 79 h 88"/>
                <a:gd name="T40" fmla="*/ 11 w 109"/>
                <a:gd name="T41" fmla="*/ 88 h 88"/>
                <a:gd name="T42" fmla="*/ 17 w 109"/>
                <a:gd name="T43" fmla="*/ 71 h 88"/>
                <a:gd name="T44" fmla="*/ 11 w 109"/>
                <a:gd name="T45" fmla="*/ 73 h 88"/>
                <a:gd name="T46" fmla="*/ 34 w 109"/>
                <a:gd name="T47" fmla="*/ 88 h 88"/>
                <a:gd name="T48" fmla="*/ 40 w 109"/>
                <a:gd name="T49" fmla="*/ 79 h 88"/>
                <a:gd name="T50" fmla="*/ 34 w 109"/>
                <a:gd name="T51" fmla="*/ 80 h 88"/>
                <a:gd name="T52" fmla="*/ 45 w 109"/>
                <a:gd name="T53" fmla="*/ 88 h 88"/>
                <a:gd name="T54" fmla="*/ 52 w 109"/>
                <a:gd name="T55" fmla="*/ 63 h 88"/>
                <a:gd name="T56" fmla="*/ 45 w 109"/>
                <a:gd name="T57" fmla="*/ 69 h 88"/>
                <a:gd name="T58" fmla="*/ 57 w 109"/>
                <a:gd name="T59" fmla="*/ 88 h 88"/>
                <a:gd name="T60" fmla="*/ 63 w 109"/>
                <a:gd name="T61" fmla="*/ 73 h 88"/>
                <a:gd name="T62" fmla="*/ 57 w 109"/>
                <a:gd name="T63" fmla="*/ 88 h 88"/>
                <a:gd name="T64" fmla="*/ 75 w 109"/>
                <a:gd name="T65" fmla="*/ 88 h 88"/>
                <a:gd name="T66" fmla="*/ 68 w 109"/>
                <a:gd name="T67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9" h="88">
                  <a:moveTo>
                    <a:pt x="80" y="88"/>
                  </a:moveTo>
                  <a:cubicBezTo>
                    <a:pt x="86" y="88"/>
                    <a:pt x="86" y="88"/>
                    <a:pt x="86" y="88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4" y="44"/>
                    <a:pt x="84" y="44"/>
                    <a:pt x="84" y="44"/>
                  </a:cubicBezTo>
                  <a:cubicBezTo>
                    <a:pt x="82" y="70"/>
                    <a:pt x="82" y="70"/>
                    <a:pt x="82" y="70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88"/>
                    <a:pt x="80" y="88"/>
                    <a:pt x="80" y="88"/>
                  </a:cubicBezTo>
                  <a:close/>
                  <a:moveTo>
                    <a:pt x="109" y="0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92" y="33"/>
                    <a:pt x="92" y="33"/>
                    <a:pt x="92" y="33"/>
                  </a:cubicBezTo>
                  <a:cubicBezTo>
                    <a:pt x="84" y="22"/>
                    <a:pt x="84" y="22"/>
                    <a:pt x="84" y="22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77" y="64"/>
                    <a:pt x="77" y="64"/>
                    <a:pt x="77" y="64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26" y="73"/>
                    <a:pt x="26" y="73"/>
                    <a:pt x="26" y="73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66" y="50"/>
                    <a:pt x="66" y="50"/>
                    <a:pt x="66" y="50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90" y="1"/>
                    <a:pt x="90" y="1"/>
                    <a:pt x="90" y="1"/>
                  </a:cubicBezTo>
                  <a:cubicBezTo>
                    <a:pt x="109" y="0"/>
                    <a:pt x="109" y="0"/>
                    <a:pt x="109" y="0"/>
                  </a:cubicBezTo>
                  <a:close/>
                  <a:moveTo>
                    <a:pt x="22" y="88"/>
                  </a:moveTo>
                  <a:cubicBezTo>
                    <a:pt x="24" y="88"/>
                    <a:pt x="27" y="88"/>
                    <a:pt x="29" y="88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23" y="81"/>
                    <a:pt x="23" y="81"/>
                    <a:pt x="23" y="81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22" y="88"/>
                    <a:pt x="22" y="88"/>
                    <a:pt x="22" y="88"/>
                  </a:cubicBezTo>
                  <a:close/>
                  <a:moveTo>
                    <a:pt x="11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1" y="88"/>
                    <a:pt x="11" y="88"/>
                    <a:pt x="11" y="88"/>
                  </a:cubicBezTo>
                  <a:close/>
                  <a:moveTo>
                    <a:pt x="34" y="88"/>
                  </a:moveTo>
                  <a:cubicBezTo>
                    <a:pt x="36" y="88"/>
                    <a:pt x="38" y="88"/>
                    <a:pt x="40" y="88"/>
                  </a:cubicBezTo>
                  <a:cubicBezTo>
                    <a:pt x="40" y="79"/>
                    <a:pt x="40" y="79"/>
                    <a:pt x="40" y="79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34" y="80"/>
                    <a:pt x="34" y="80"/>
                    <a:pt x="34" y="80"/>
                  </a:cubicBezTo>
                  <a:cubicBezTo>
                    <a:pt x="34" y="88"/>
                    <a:pt x="34" y="88"/>
                    <a:pt x="34" y="88"/>
                  </a:cubicBezTo>
                  <a:close/>
                  <a:moveTo>
                    <a:pt x="45" y="88"/>
                  </a:moveTo>
                  <a:cubicBezTo>
                    <a:pt x="47" y="88"/>
                    <a:pt x="50" y="88"/>
                    <a:pt x="52" y="88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45" y="69"/>
                    <a:pt x="45" y="69"/>
                    <a:pt x="45" y="69"/>
                  </a:cubicBezTo>
                  <a:cubicBezTo>
                    <a:pt x="45" y="88"/>
                    <a:pt x="45" y="88"/>
                    <a:pt x="45" y="88"/>
                  </a:cubicBezTo>
                  <a:close/>
                  <a:moveTo>
                    <a:pt x="57" y="88"/>
                  </a:moveTo>
                  <a:cubicBezTo>
                    <a:pt x="59" y="88"/>
                    <a:pt x="61" y="88"/>
                    <a:pt x="63" y="88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57" y="67"/>
                    <a:pt x="57" y="67"/>
                    <a:pt x="57" y="67"/>
                  </a:cubicBezTo>
                  <a:cubicBezTo>
                    <a:pt x="57" y="88"/>
                    <a:pt x="57" y="88"/>
                    <a:pt x="57" y="88"/>
                  </a:cubicBezTo>
                  <a:close/>
                  <a:moveTo>
                    <a:pt x="68" y="88"/>
                  </a:moveTo>
                  <a:cubicBezTo>
                    <a:pt x="70" y="88"/>
                    <a:pt x="73" y="88"/>
                    <a:pt x="75" y="88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68" y="75"/>
                    <a:pt x="68" y="75"/>
                    <a:pt x="68" y="75"/>
                  </a:cubicBezTo>
                  <a:lnTo>
                    <a:pt x="68" y="8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128580" tIns="64291" rIns="128580" bIns="64291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endParaRPr lang="zh-CN" altLang="en-US" sz="1733" dirty="0">
                <a:solidFill>
                  <a:prstClr val="black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grpSp>
          <p:nvGrpSpPr>
            <p:cNvPr id="3" name="Group 18"/>
            <p:cNvGrpSpPr/>
            <p:nvPr/>
          </p:nvGrpSpPr>
          <p:grpSpPr>
            <a:xfrm>
              <a:off x="7909753" y="2258261"/>
              <a:ext cx="3286062" cy="1385727"/>
              <a:chOff x="7999040" y="2380266"/>
              <a:chExt cx="3286062" cy="1385727"/>
            </a:xfrm>
          </p:grpSpPr>
          <p:sp>
            <p:nvSpPr>
              <p:cNvPr id="16" name="TextBox 15"/>
              <p:cNvSpPr txBox="1"/>
              <p:nvPr/>
            </p:nvSpPr>
            <p:spPr>
              <a:xfrm>
                <a:off x="7999040" y="2380266"/>
                <a:ext cx="1312932" cy="21520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zh-CN" altLang="en-US" sz="1467" dirty="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请替换文字内容</a:t>
                </a:r>
                <a:endParaRPr lang="en-US" sz="1467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7999040" y="2709852"/>
                <a:ext cx="3286062" cy="1056141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just">
                  <a:lnSpc>
                    <a:spcPct val="150000"/>
                  </a:lnSpc>
                  <a:defRPr/>
                </a:pPr>
                <a:r>
                  <a:rPr lang="zh-CN" altLang="en-US" sz="800" dirty="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请替换文字内容，修改文字内容，也可以直接复制你的内容到此。请替换文字内容，修改文字内容，也可以直接复制你的内容到此。</a:t>
                </a:r>
                <a:r>
                  <a:rPr lang="en-GB" altLang="zh-CN" sz="800" dirty="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 </a:t>
                </a:r>
                <a:r>
                  <a:rPr lang="zh-CN" altLang="en-US" sz="800" dirty="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    </a:r>
                <a:r>
                  <a:rPr lang="en-GB" altLang="zh-CN" sz="800" dirty="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 </a:t>
                </a:r>
                <a:r>
                  <a:rPr lang="zh-CN" altLang="en-US" sz="800" dirty="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请替换文字内容，修改文字内容，也可以直接复制你的内容到此。</a:t>
                </a:r>
                <a:endParaRPr lang="en-GB" altLang="zh-CN" sz="8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</p:grpSp>
      </p:grpSp>
      <p:grpSp>
        <p:nvGrpSpPr>
          <p:cNvPr id="4" name="Group 9"/>
          <p:cNvGrpSpPr/>
          <p:nvPr/>
        </p:nvGrpSpPr>
        <p:grpSpPr>
          <a:xfrm>
            <a:off x="6506288" y="3826372"/>
            <a:ext cx="2406999" cy="2405617"/>
            <a:chOff x="6506309" y="3938954"/>
            <a:chExt cx="2407131" cy="2293034"/>
          </a:xfrm>
        </p:grpSpPr>
        <p:sp>
          <p:nvSpPr>
            <p:cNvPr id="7" name="Rectangle 6"/>
            <p:cNvSpPr/>
            <p:nvPr/>
          </p:nvSpPr>
          <p:spPr>
            <a:xfrm>
              <a:off x="6506309" y="3938954"/>
              <a:ext cx="2407131" cy="229303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grpSp>
          <p:nvGrpSpPr>
            <p:cNvPr id="5" name="Group 21"/>
            <p:cNvGrpSpPr/>
            <p:nvPr/>
          </p:nvGrpSpPr>
          <p:grpSpPr>
            <a:xfrm>
              <a:off x="6632598" y="4509710"/>
              <a:ext cx="2154554" cy="1010458"/>
              <a:chOff x="6632598" y="4543399"/>
              <a:chExt cx="2154554" cy="1010458"/>
            </a:xfrm>
          </p:grpSpPr>
          <p:sp>
            <p:nvSpPr>
              <p:cNvPr id="20" name="TextBox 19"/>
              <p:cNvSpPr txBox="1"/>
              <p:nvPr/>
            </p:nvSpPr>
            <p:spPr>
              <a:xfrm>
                <a:off x="6632598" y="4543399"/>
                <a:ext cx="2154554" cy="35204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zh-CN" altLang="en-US" sz="2400" dirty="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请替换文字内容</a:t>
                </a:r>
                <a:endParaRPr 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6921152" y="4771590"/>
                <a:ext cx="1577442" cy="78226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sz="5333" b="1" dirty="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2019</a:t>
                </a:r>
              </a:p>
            </p:txBody>
          </p:sp>
        </p:grpSp>
      </p:grpSp>
      <p:grpSp>
        <p:nvGrpSpPr>
          <p:cNvPr id="9" name="Group 11"/>
          <p:cNvGrpSpPr/>
          <p:nvPr/>
        </p:nvGrpSpPr>
        <p:grpSpPr>
          <a:xfrm>
            <a:off x="9035202" y="3826372"/>
            <a:ext cx="2464843" cy="2405617"/>
            <a:chOff x="9035362" y="3938954"/>
            <a:chExt cx="2464978" cy="2293034"/>
          </a:xfrm>
        </p:grpSpPr>
        <p:sp>
          <p:nvSpPr>
            <p:cNvPr id="8" name="Rectangle 7"/>
            <p:cNvSpPr/>
            <p:nvPr/>
          </p:nvSpPr>
          <p:spPr>
            <a:xfrm>
              <a:off x="9035362" y="3938954"/>
              <a:ext cx="2464978" cy="22930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grpSp>
          <p:nvGrpSpPr>
            <p:cNvPr id="10" name="Group 25"/>
            <p:cNvGrpSpPr/>
            <p:nvPr/>
          </p:nvGrpSpPr>
          <p:grpSpPr>
            <a:xfrm>
              <a:off x="9190576" y="4509710"/>
              <a:ext cx="2154554" cy="1010458"/>
              <a:chOff x="6632600" y="4543399"/>
              <a:chExt cx="2154554" cy="1010458"/>
            </a:xfrm>
          </p:grpSpPr>
          <p:sp>
            <p:nvSpPr>
              <p:cNvPr id="27" name="TextBox 26"/>
              <p:cNvSpPr txBox="1"/>
              <p:nvPr/>
            </p:nvSpPr>
            <p:spPr>
              <a:xfrm>
                <a:off x="6632600" y="4543399"/>
                <a:ext cx="2154554" cy="35204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zh-CN" altLang="en-US" sz="2400" dirty="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请替换文字内容</a:t>
                </a:r>
                <a:endParaRPr 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6994095" y="4771590"/>
                <a:ext cx="1431560" cy="78226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sz="5333" b="1" dirty="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65%</a:t>
                </a:r>
              </a:p>
            </p:txBody>
          </p:sp>
        </p:grpSp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16086D11-5DBA-4D11-95BE-6C45112D76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7036" y="1716554"/>
            <a:ext cx="6540592" cy="3768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4419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origami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301"/>
          <p:cNvSpPr>
            <a:spLocks noChangeArrowheads="1"/>
          </p:cNvSpPr>
          <p:nvPr/>
        </p:nvSpPr>
        <p:spPr bwMode="auto">
          <a:xfrm>
            <a:off x="5056330" y="2721930"/>
            <a:ext cx="2095217" cy="209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单击编辑标题</a:t>
            </a:r>
          </a:p>
        </p:txBody>
      </p:sp>
      <p:sp>
        <p:nvSpPr>
          <p:cNvPr id="5" name="Shape 1302"/>
          <p:cNvSpPr>
            <a:spLocks/>
          </p:cNvSpPr>
          <p:nvPr/>
        </p:nvSpPr>
        <p:spPr bwMode="auto">
          <a:xfrm>
            <a:off x="6580125" y="1622426"/>
            <a:ext cx="952372" cy="952501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0" tIns="0" rIns="0" bIns="0" anchor="ctr"/>
          <a:lstStyle/>
          <a:p>
            <a:pPr algn="ctr" defTabSz="584128"/>
            <a:r>
              <a:rPr lang="en-US" altLang="zh-CN" sz="2399" b="1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Lato Light"/>
                <a:sym typeface="思源黑体 Normal" panose="020B0400000000000000" pitchFamily="34" charset="-122"/>
              </a:rPr>
              <a:t>0</a:t>
            </a:r>
            <a:r>
              <a:rPr lang="zh-CN" altLang="zh-CN" sz="2399" b="1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Lato Light"/>
                <a:sym typeface="思源黑体 Normal" panose="020B0400000000000000" pitchFamily="34" charset="-122"/>
              </a:rPr>
              <a:t>2</a:t>
            </a:r>
          </a:p>
        </p:txBody>
      </p:sp>
      <p:sp>
        <p:nvSpPr>
          <p:cNvPr id="6" name="Shape 1305"/>
          <p:cNvSpPr/>
          <p:nvPr/>
        </p:nvSpPr>
        <p:spPr bwMode="auto">
          <a:xfrm>
            <a:off x="5772196" y="1824037"/>
            <a:ext cx="671421" cy="301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1563" extrusionOk="0">
                <a:moveTo>
                  <a:pt x="0" y="11209"/>
                </a:moveTo>
                <a:cubicBezTo>
                  <a:pt x="9045" y="-10037"/>
                  <a:pt x="18106" y="4094"/>
                  <a:pt x="21600" y="11563"/>
                </a:cubicBezTo>
              </a:path>
            </a:pathLst>
          </a:custGeom>
          <a:solidFill>
            <a:srgbClr val="9C9088"/>
          </a:solidFill>
          <a:ln w="38100" cap="flat">
            <a:solidFill>
              <a:srgbClr val="9C9088"/>
            </a:solidFill>
            <a:prstDash val="solid"/>
            <a:miter lim="400000"/>
            <a:tailEnd type="triangle" w="med" len="med"/>
          </a:ln>
          <a:effectLst/>
        </p:spPr>
        <p:txBody>
          <a:bodyPr lIns="0" tIns="0" rIns="0" bIns="0" anchor="ctr"/>
          <a:lstStyle/>
          <a:p>
            <a:pPr algn="ctr" defTabSz="292063">
              <a:lnSpc>
                <a:spcPct val="110000"/>
              </a:lnSpc>
              <a:spcBef>
                <a:spcPts val="1500"/>
              </a:spcBef>
              <a:defRPr sz="2000">
                <a:solidFill>
                  <a:srgbClr val="4C4C4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2665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Lato Light"/>
              <a:sym typeface="思源黑体 Normal" panose="020B0400000000000000" pitchFamily="34" charset="-122"/>
            </a:endParaRPr>
          </a:p>
        </p:txBody>
      </p:sp>
      <p:sp>
        <p:nvSpPr>
          <p:cNvPr id="7" name="Shape 1306"/>
          <p:cNvSpPr/>
          <p:nvPr/>
        </p:nvSpPr>
        <p:spPr bwMode="auto">
          <a:xfrm rot="7172730">
            <a:off x="7432452" y="4687891"/>
            <a:ext cx="671512" cy="301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1563" extrusionOk="0">
                <a:moveTo>
                  <a:pt x="0" y="11209"/>
                </a:moveTo>
                <a:cubicBezTo>
                  <a:pt x="9045" y="-10037"/>
                  <a:pt x="18106" y="4094"/>
                  <a:pt x="21600" y="11563"/>
                </a:cubicBezTo>
              </a:path>
            </a:pathLst>
          </a:custGeom>
          <a:solidFill>
            <a:srgbClr val="9C9088"/>
          </a:solidFill>
          <a:ln w="38100" cap="flat">
            <a:solidFill>
              <a:srgbClr val="9C9088"/>
            </a:solidFill>
            <a:prstDash val="solid"/>
            <a:miter lim="400000"/>
            <a:tailEnd type="triangle" w="med" len="med"/>
          </a:ln>
          <a:effectLst/>
        </p:spPr>
        <p:txBody>
          <a:bodyPr lIns="0" tIns="0" rIns="0" bIns="0" anchor="ctr"/>
          <a:lstStyle/>
          <a:p>
            <a:pPr algn="ctr" defTabSz="292063">
              <a:lnSpc>
                <a:spcPct val="110000"/>
              </a:lnSpc>
              <a:spcBef>
                <a:spcPts val="1500"/>
              </a:spcBef>
            </a:pPr>
            <a:endParaRPr sz="2399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Lato Light"/>
              <a:sym typeface="思源黑体 Normal" panose="020B0400000000000000" pitchFamily="34" charset="-122"/>
            </a:endParaRPr>
          </a:p>
        </p:txBody>
      </p:sp>
      <p:sp>
        <p:nvSpPr>
          <p:cNvPr id="8" name="Shape 1307"/>
          <p:cNvSpPr/>
          <p:nvPr/>
        </p:nvSpPr>
        <p:spPr bwMode="auto">
          <a:xfrm rot="3600000">
            <a:off x="7429279" y="2786066"/>
            <a:ext cx="671512" cy="301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1563" extrusionOk="0">
                <a:moveTo>
                  <a:pt x="0" y="11209"/>
                </a:moveTo>
                <a:cubicBezTo>
                  <a:pt x="9045" y="-10037"/>
                  <a:pt x="18106" y="4094"/>
                  <a:pt x="21600" y="11563"/>
                </a:cubicBezTo>
              </a:path>
            </a:pathLst>
          </a:custGeom>
          <a:solidFill>
            <a:srgbClr val="9C9088"/>
          </a:solidFill>
          <a:ln w="38100" cap="flat">
            <a:solidFill>
              <a:srgbClr val="9C9088"/>
            </a:solidFill>
            <a:prstDash val="solid"/>
            <a:miter lim="400000"/>
            <a:tailEnd type="triangle" w="med" len="med"/>
          </a:ln>
          <a:effectLst/>
        </p:spPr>
        <p:txBody>
          <a:bodyPr lIns="0" tIns="0" rIns="0" bIns="0" anchor="ctr"/>
          <a:lstStyle/>
          <a:p>
            <a:pPr algn="ctr" defTabSz="292063">
              <a:lnSpc>
                <a:spcPct val="110000"/>
              </a:lnSpc>
              <a:spcBef>
                <a:spcPts val="1500"/>
              </a:spcBef>
            </a:pPr>
            <a:endParaRPr sz="2399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Lato Light"/>
              <a:sym typeface="思源黑体 Normal" panose="020B0400000000000000" pitchFamily="34" charset="-122"/>
            </a:endParaRPr>
          </a:p>
        </p:txBody>
      </p:sp>
      <p:sp>
        <p:nvSpPr>
          <p:cNvPr id="9" name="Shape 1308"/>
          <p:cNvSpPr/>
          <p:nvPr/>
        </p:nvSpPr>
        <p:spPr bwMode="auto">
          <a:xfrm rot="10800000">
            <a:off x="5762674" y="5654676"/>
            <a:ext cx="673009" cy="301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1563" extrusionOk="0">
                <a:moveTo>
                  <a:pt x="0" y="11209"/>
                </a:moveTo>
                <a:cubicBezTo>
                  <a:pt x="9045" y="-10037"/>
                  <a:pt x="18106" y="4094"/>
                  <a:pt x="21600" y="11563"/>
                </a:cubicBezTo>
              </a:path>
            </a:pathLst>
          </a:custGeom>
          <a:solidFill>
            <a:srgbClr val="9C9088"/>
          </a:solidFill>
          <a:ln w="38100" cap="flat">
            <a:solidFill>
              <a:srgbClr val="9C9088"/>
            </a:solidFill>
            <a:prstDash val="solid"/>
            <a:miter lim="400000"/>
            <a:tailEnd type="triangle" w="med" len="med"/>
          </a:ln>
          <a:effectLst/>
        </p:spPr>
        <p:txBody>
          <a:bodyPr lIns="0" tIns="0" rIns="0" bIns="0" anchor="ctr"/>
          <a:lstStyle/>
          <a:p>
            <a:pPr algn="ctr" defTabSz="292063">
              <a:lnSpc>
                <a:spcPct val="110000"/>
              </a:lnSpc>
              <a:spcBef>
                <a:spcPts val="1500"/>
              </a:spcBef>
            </a:pPr>
            <a:endParaRPr sz="2399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Lato Light"/>
              <a:sym typeface="思源黑体 Normal" panose="020B0400000000000000" pitchFamily="34" charset="-122"/>
            </a:endParaRPr>
          </a:p>
        </p:txBody>
      </p:sp>
      <p:sp>
        <p:nvSpPr>
          <p:cNvPr id="10" name="Shape 1309"/>
          <p:cNvSpPr/>
          <p:nvPr/>
        </p:nvSpPr>
        <p:spPr bwMode="auto">
          <a:xfrm rot="18000000">
            <a:off x="4110265" y="2778128"/>
            <a:ext cx="673100" cy="285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1563" extrusionOk="0">
                <a:moveTo>
                  <a:pt x="0" y="11209"/>
                </a:moveTo>
                <a:cubicBezTo>
                  <a:pt x="9045" y="-10037"/>
                  <a:pt x="18106" y="4094"/>
                  <a:pt x="21600" y="11563"/>
                </a:cubicBezTo>
              </a:path>
            </a:pathLst>
          </a:custGeom>
          <a:solidFill>
            <a:srgbClr val="9C9088"/>
          </a:solidFill>
          <a:ln w="38100" cap="flat">
            <a:solidFill>
              <a:srgbClr val="9C9088"/>
            </a:solidFill>
            <a:prstDash val="solid"/>
            <a:miter lim="400000"/>
            <a:tailEnd type="triangle" w="med" len="med"/>
          </a:ln>
          <a:effectLst/>
        </p:spPr>
        <p:txBody>
          <a:bodyPr lIns="0" tIns="0" rIns="0" bIns="0" anchor="ctr"/>
          <a:lstStyle/>
          <a:p>
            <a:pPr algn="ctr" defTabSz="292063">
              <a:lnSpc>
                <a:spcPct val="110000"/>
              </a:lnSpc>
              <a:spcBef>
                <a:spcPts val="1500"/>
              </a:spcBef>
            </a:pPr>
            <a:endParaRPr sz="2399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Lato Light"/>
              <a:sym typeface="思源黑体 Normal" panose="020B0400000000000000" pitchFamily="34" charset="-122"/>
            </a:endParaRPr>
          </a:p>
        </p:txBody>
      </p:sp>
      <p:sp>
        <p:nvSpPr>
          <p:cNvPr id="11" name="Shape 1310"/>
          <p:cNvSpPr/>
          <p:nvPr/>
        </p:nvSpPr>
        <p:spPr bwMode="auto">
          <a:xfrm rot="14400000">
            <a:off x="4107089" y="4692653"/>
            <a:ext cx="671513" cy="301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1563" extrusionOk="0">
                <a:moveTo>
                  <a:pt x="0" y="11209"/>
                </a:moveTo>
                <a:cubicBezTo>
                  <a:pt x="9045" y="-10037"/>
                  <a:pt x="18106" y="4094"/>
                  <a:pt x="21600" y="11563"/>
                </a:cubicBezTo>
              </a:path>
            </a:pathLst>
          </a:custGeom>
          <a:solidFill>
            <a:srgbClr val="9C9088"/>
          </a:solidFill>
          <a:ln w="38100" cap="flat">
            <a:solidFill>
              <a:srgbClr val="9C9088"/>
            </a:solidFill>
            <a:prstDash val="solid"/>
            <a:miter lim="400000"/>
            <a:tailEnd type="triangle" w="med" len="med"/>
          </a:ln>
          <a:effectLst/>
        </p:spPr>
        <p:txBody>
          <a:bodyPr lIns="0" tIns="0" rIns="0" bIns="0" anchor="ctr"/>
          <a:lstStyle/>
          <a:p>
            <a:pPr algn="ctr" defTabSz="292063">
              <a:lnSpc>
                <a:spcPct val="110000"/>
              </a:lnSpc>
              <a:spcBef>
                <a:spcPts val="1500"/>
              </a:spcBef>
            </a:pPr>
            <a:endParaRPr sz="2399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Lato Light"/>
              <a:sym typeface="思源黑体 Normal" panose="020B0400000000000000" pitchFamily="34" charset="-122"/>
            </a:endParaRPr>
          </a:p>
        </p:txBody>
      </p:sp>
      <p:sp>
        <p:nvSpPr>
          <p:cNvPr id="12" name="Shape 1312"/>
          <p:cNvSpPr>
            <a:spLocks/>
          </p:cNvSpPr>
          <p:nvPr/>
        </p:nvSpPr>
        <p:spPr bwMode="auto">
          <a:xfrm>
            <a:off x="7535670" y="3267078"/>
            <a:ext cx="952372" cy="950913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0" tIns="0" rIns="0" bIns="0" anchor="ctr"/>
          <a:lstStyle/>
          <a:p>
            <a:pPr algn="ctr" defTabSz="584128"/>
            <a:r>
              <a:rPr lang="en-US" altLang="zh-CN" sz="2399" b="1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Lato Light"/>
                <a:sym typeface="思源黑体 Normal" panose="020B0400000000000000" pitchFamily="34" charset="-122"/>
              </a:rPr>
              <a:t>0</a:t>
            </a:r>
            <a:r>
              <a:rPr lang="zh-CN" altLang="zh-CN" sz="2399" b="1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Lato Light"/>
                <a:sym typeface="思源黑体 Normal" panose="020B0400000000000000" pitchFamily="34" charset="-122"/>
              </a:rPr>
              <a:t>3</a:t>
            </a:r>
          </a:p>
        </p:txBody>
      </p:sp>
      <p:sp>
        <p:nvSpPr>
          <p:cNvPr id="13" name="Shape 1315"/>
          <p:cNvSpPr>
            <a:spLocks/>
          </p:cNvSpPr>
          <p:nvPr/>
        </p:nvSpPr>
        <p:spPr bwMode="auto">
          <a:xfrm>
            <a:off x="3721423" y="3267078"/>
            <a:ext cx="950784" cy="950913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0" tIns="0" rIns="0" bIns="0" anchor="ctr"/>
          <a:lstStyle/>
          <a:p>
            <a:pPr algn="ctr" defTabSz="584128"/>
            <a:r>
              <a:rPr lang="en-US" altLang="zh-CN" sz="2399" b="1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Lato Light"/>
                <a:sym typeface="思源黑体 Normal" panose="020B0400000000000000" pitchFamily="34" charset="-122"/>
              </a:rPr>
              <a:t>0</a:t>
            </a:r>
            <a:r>
              <a:rPr lang="zh-CN" altLang="zh-CN" sz="2399" b="1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Lato Light"/>
                <a:sym typeface="思源黑体 Normal" panose="020B0400000000000000" pitchFamily="34" charset="-122"/>
              </a:rPr>
              <a:t>6</a:t>
            </a:r>
          </a:p>
        </p:txBody>
      </p:sp>
      <p:sp>
        <p:nvSpPr>
          <p:cNvPr id="14" name="Shape 1318"/>
          <p:cNvSpPr>
            <a:spLocks/>
          </p:cNvSpPr>
          <p:nvPr/>
        </p:nvSpPr>
        <p:spPr bwMode="auto">
          <a:xfrm>
            <a:off x="4673794" y="1622426"/>
            <a:ext cx="952372" cy="952501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0" tIns="0" rIns="0" bIns="0" anchor="ctr"/>
          <a:lstStyle>
            <a:lvl1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2844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7416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1988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6560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en-US" altLang="zh-CN" sz="2399" b="1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Lato Light"/>
                <a:sym typeface="思源黑体 Normal" panose="020B0400000000000000" pitchFamily="34" charset="-122"/>
              </a:rPr>
              <a:t>01</a:t>
            </a:r>
            <a:endParaRPr lang="zh-CN" altLang="zh-CN" sz="2399" b="1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Lato Light"/>
              <a:sym typeface="思源黑体 Normal" panose="020B0400000000000000" pitchFamily="34" charset="-122"/>
            </a:endParaRPr>
          </a:p>
        </p:txBody>
      </p:sp>
      <p:sp>
        <p:nvSpPr>
          <p:cNvPr id="15" name="Shape 1321"/>
          <p:cNvSpPr>
            <a:spLocks/>
          </p:cNvSpPr>
          <p:nvPr/>
        </p:nvSpPr>
        <p:spPr bwMode="auto">
          <a:xfrm>
            <a:off x="4673794" y="4919663"/>
            <a:ext cx="952372" cy="952501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0" tIns="0" rIns="0" bIns="0" anchor="ctr"/>
          <a:lstStyle/>
          <a:p>
            <a:pPr algn="ctr" defTabSz="584128"/>
            <a:r>
              <a:rPr lang="en-US" altLang="zh-CN" sz="2399" b="1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Lato Light"/>
                <a:sym typeface="思源黑体 Normal" panose="020B0400000000000000" pitchFamily="34" charset="-122"/>
              </a:rPr>
              <a:t>0</a:t>
            </a:r>
            <a:r>
              <a:rPr lang="zh-CN" altLang="zh-CN" sz="2399" b="1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Lato Light"/>
                <a:sym typeface="思源黑体 Normal" panose="020B0400000000000000" pitchFamily="34" charset="-122"/>
              </a:rPr>
              <a:t>5</a:t>
            </a:r>
          </a:p>
        </p:txBody>
      </p:sp>
      <p:sp>
        <p:nvSpPr>
          <p:cNvPr id="16" name="Shape 1324"/>
          <p:cNvSpPr>
            <a:spLocks/>
          </p:cNvSpPr>
          <p:nvPr/>
        </p:nvSpPr>
        <p:spPr bwMode="auto">
          <a:xfrm>
            <a:off x="6581713" y="4919663"/>
            <a:ext cx="952372" cy="952501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0" tIns="0" rIns="0" bIns="0" anchor="ctr"/>
          <a:lstStyle/>
          <a:p>
            <a:pPr algn="ctr" defTabSz="584128"/>
            <a:r>
              <a:rPr lang="en-US" altLang="zh-CN" sz="2399" b="1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Lato Light"/>
                <a:sym typeface="思源黑体 Normal" panose="020B0400000000000000" pitchFamily="34" charset="-122"/>
              </a:rPr>
              <a:t>0</a:t>
            </a:r>
            <a:r>
              <a:rPr lang="zh-CN" altLang="zh-CN" sz="2399" b="1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Lato Light"/>
                <a:sym typeface="思源黑体 Normal" panose="020B0400000000000000" pitchFamily="34" charset="-122"/>
              </a:rPr>
              <a:t>4</a:t>
            </a:r>
          </a:p>
        </p:txBody>
      </p:sp>
      <p:sp>
        <p:nvSpPr>
          <p:cNvPr id="17" name="Subtitle 2"/>
          <p:cNvSpPr txBox="1">
            <a:spLocks/>
          </p:cNvSpPr>
          <p:nvPr/>
        </p:nvSpPr>
        <p:spPr bwMode="auto">
          <a:xfrm>
            <a:off x="7708687" y="1963741"/>
            <a:ext cx="3126952" cy="502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3" tIns="45705" rIns="91413" bIns="45705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1216666">
              <a:spcBef>
                <a:spcPct val="20000"/>
              </a:spcBef>
              <a:defRPr/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单击此处可编辑内容，根据您的需要自由拉伸文本框大小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+mn-ea"/>
              <a:sym typeface="思源黑体 Normal" panose="020B0400000000000000" pitchFamily="34" charset="-122"/>
            </a:endParaRPr>
          </a:p>
        </p:txBody>
      </p:sp>
      <p:sp>
        <p:nvSpPr>
          <p:cNvPr id="18" name="TextBox 46"/>
          <p:cNvSpPr txBox="1">
            <a:spLocks noChangeArrowheads="1"/>
          </p:cNvSpPr>
          <p:nvPr/>
        </p:nvSpPr>
        <p:spPr bwMode="auto">
          <a:xfrm>
            <a:off x="7713444" y="1627188"/>
            <a:ext cx="2330137" cy="369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907" tIns="60953" rIns="121907" bIns="6095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单击编辑标题</a:t>
            </a:r>
          </a:p>
        </p:txBody>
      </p:sp>
      <p:sp>
        <p:nvSpPr>
          <p:cNvPr id="19" name="Subtitle 2"/>
          <p:cNvSpPr txBox="1">
            <a:spLocks/>
          </p:cNvSpPr>
          <p:nvPr/>
        </p:nvSpPr>
        <p:spPr bwMode="auto">
          <a:xfrm>
            <a:off x="8599153" y="3633789"/>
            <a:ext cx="3126952" cy="502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3" tIns="45705" rIns="91413" bIns="45705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1216666">
              <a:spcBef>
                <a:spcPct val="20000"/>
              </a:spcBef>
              <a:defRPr/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单击此处可编辑内容，根据您的需要自由拉伸文本框大小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+mn-ea"/>
              <a:sym typeface="思源黑体 Normal" panose="020B0400000000000000" pitchFamily="34" charset="-122"/>
            </a:endParaRPr>
          </a:p>
        </p:txBody>
      </p:sp>
      <p:sp>
        <p:nvSpPr>
          <p:cNvPr id="20" name="TextBox 46"/>
          <p:cNvSpPr txBox="1">
            <a:spLocks noChangeArrowheads="1"/>
          </p:cNvSpPr>
          <p:nvPr/>
        </p:nvSpPr>
        <p:spPr bwMode="auto">
          <a:xfrm>
            <a:off x="8603912" y="3297240"/>
            <a:ext cx="2330137" cy="369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907" tIns="60953" rIns="121907" bIns="6095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单击编辑标题</a:t>
            </a:r>
          </a:p>
        </p:txBody>
      </p:sp>
      <p:sp>
        <p:nvSpPr>
          <p:cNvPr id="21" name="Subtitle 2"/>
          <p:cNvSpPr txBox="1">
            <a:spLocks/>
          </p:cNvSpPr>
          <p:nvPr/>
        </p:nvSpPr>
        <p:spPr bwMode="auto">
          <a:xfrm>
            <a:off x="7680115" y="5389565"/>
            <a:ext cx="3126952" cy="502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3" tIns="45705" rIns="91413" bIns="45705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1216666">
              <a:spcBef>
                <a:spcPct val="20000"/>
              </a:spcBef>
              <a:defRPr/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单击此处可编辑内容，根据您的需要自由拉伸文本框大小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+mn-ea"/>
              <a:sym typeface="思源黑体 Normal" panose="020B0400000000000000" pitchFamily="34" charset="-122"/>
            </a:endParaRPr>
          </a:p>
        </p:txBody>
      </p:sp>
      <p:sp>
        <p:nvSpPr>
          <p:cNvPr id="22" name="TextBox 46"/>
          <p:cNvSpPr txBox="1">
            <a:spLocks noChangeArrowheads="1"/>
          </p:cNvSpPr>
          <p:nvPr/>
        </p:nvSpPr>
        <p:spPr bwMode="auto">
          <a:xfrm>
            <a:off x="7684874" y="5053013"/>
            <a:ext cx="2330137" cy="369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907" tIns="60953" rIns="121907" bIns="6095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单击编辑标题</a:t>
            </a:r>
          </a:p>
        </p:txBody>
      </p:sp>
      <p:sp>
        <p:nvSpPr>
          <p:cNvPr id="23" name="Subtitle 2"/>
          <p:cNvSpPr txBox="1">
            <a:spLocks/>
          </p:cNvSpPr>
          <p:nvPr/>
        </p:nvSpPr>
        <p:spPr bwMode="auto">
          <a:xfrm>
            <a:off x="1104985" y="1854200"/>
            <a:ext cx="3126952" cy="502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3" tIns="45705" rIns="91413" bIns="45705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1216666">
              <a:spcBef>
                <a:spcPct val="20000"/>
              </a:spcBef>
              <a:defRPr/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单击此处可编辑内容，根据您的需要自由拉伸文本框大小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+mn-ea"/>
              <a:sym typeface="思源黑体 Normal" panose="020B0400000000000000" pitchFamily="34" charset="-122"/>
            </a:endParaRPr>
          </a:p>
        </p:txBody>
      </p:sp>
      <p:sp>
        <p:nvSpPr>
          <p:cNvPr id="24" name="TextBox 46"/>
          <p:cNvSpPr txBox="1">
            <a:spLocks noChangeArrowheads="1"/>
          </p:cNvSpPr>
          <p:nvPr/>
        </p:nvSpPr>
        <p:spPr bwMode="auto">
          <a:xfrm>
            <a:off x="2806053" y="1517652"/>
            <a:ext cx="2330137" cy="369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907" tIns="60953" rIns="121907" bIns="6095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单击编辑标题</a:t>
            </a:r>
          </a:p>
        </p:txBody>
      </p:sp>
      <p:sp>
        <p:nvSpPr>
          <p:cNvPr id="25" name="Subtitle 2"/>
          <p:cNvSpPr txBox="1">
            <a:spLocks/>
          </p:cNvSpPr>
          <p:nvPr/>
        </p:nvSpPr>
        <p:spPr bwMode="auto">
          <a:xfrm>
            <a:off x="464315" y="3694114"/>
            <a:ext cx="3126952" cy="502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3" tIns="45705" rIns="91413" bIns="45705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1216666">
              <a:spcBef>
                <a:spcPct val="20000"/>
              </a:spcBef>
              <a:defRPr/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单击此处可编辑内容，根据您的需要自由拉伸文本框大小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+mn-ea"/>
              <a:sym typeface="思源黑体 Normal" panose="020B0400000000000000" pitchFamily="34" charset="-122"/>
            </a:endParaRPr>
          </a:p>
        </p:txBody>
      </p:sp>
      <p:sp>
        <p:nvSpPr>
          <p:cNvPr id="26" name="TextBox 46"/>
          <p:cNvSpPr txBox="1">
            <a:spLocks noChangeArrowheads="1"/>
          </p:cNvSpPr>
          <p:nvPr/>
        </p:nvSpPr>
        <p:spPr bwMode="auto">
          <a:xfrm>
            <a:off x="2134186" y="3357564"/>
            <a:ext cx="2330137" cy="369318"/>
          </a:xfrm>
          <a:prstGeom prst="rect">
            <a:avLst/>
          </a:prstGeom>
        </p:spPr>
        <p:txBody>
          <a:bodyPr lIns="121907" tIns="60953" rIns="121907" bIns="6095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单击编辑标题</a:t>
            </a:r>
          </a:p>
        </p:txBody>
      </p:sp>
      <p:sp>
        <p:nvSpPr>
          <p:cNvPr id="27" name="Subtitle 2"/>
          <p:cNvSpPr txBox="1">
            <a:spLocks/>
          </p:cNvSpPr>
          <p:nvPr/>
        </p:nvSpPr>
        <p:spPr bwMode="auto">
          <a:xfrm>
            <a:off x="1104985" y="5389565"/>
            <a:ext cx="3126952" cy="502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3" tIns="45705" rIns="91413" bIns="45705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1216666">
              <a:spcBef>
                <a:spcPct val="20000"/>
              </a:spcBef>
              <a:defRPr/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单击此处可编辑内容，根据您的需要自由拉伸文本框大小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+mn-ea"/>
              <a:sym typeface="思源黑体 Normal" panose="020B0400000000000000" pitchFamily="34" charset="-122"/>
            </a:endParaRPr>
          </a:p>
        </p:txBody>
      </p:sp>
      <p:sp>
        <p:nvSpPr>
          <p:cNvPr id="28" name="TextBox 46"/>
          <p:cNvSpPr txBox="1">
            <a:spLocks noChangeArrowheads="1"/>
          </p:cNvSpPr>
          <p:nvPr/>
        </p:nvSpPr>
        <p:spPr bwMode="auto">
          <a:xfrm>
            <a:off x="2806053" y="5053013"/>
            <a:ext cx="2330137" cy="369318"/>
          </a:xfrm>
          <a:prstGeom prst="rect">
            <a:avLst/>
          </a:prstGeom>
        </p:spPr>
        <p:txBody>
          <a:bodyPr lIns="121907" tIns="60953" rIns="121907" bIns="6095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单击编辑标题</a:t>
            </a:r>
          </a:p>
        </p:txBody>
      </p:sp>
    </p:spTree>
    <p:extLst>
      <p:ext uri="{BB962C8B-B14F-4D97-AF65-F5344CB8AC3E}">
        <p14:creationId xmlns:p14="http://schemas.microsoft.com/office/powerpoint/2010/main" val="20831898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origami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500"/>
                            </p:stCondLst>
                            <p:childTnLst>
                              <p:par>
                                <p:cTn id="8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500"/>
                            </p:stCondLst>
                            <p:childTnLst>
                              <p:par>
                                <p:cTn id="9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3500"/>
                            </p:stCondLst>
                            <p:childTnLst>
                              <p:par>
                                <p:cTn id="10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4500"/>
                            </p:stCondLst>
                            <p:childTnLst>
                              <p:par>
                                <p:cTn id="1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5500"/>
                            </p:stCondLst>
                            <p:childTnLst>
                              <p:par>
                                <p:cTn id="1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3E9B8476-508E-44FD-BA5E-AA3E1246DB78}"/>
              </a:ext>
            </a:extLst>
          </p:cNvPr>
          <p:cNvSpPr/>
          <p:nvPr/>
        </p:nvSpPr>
        <p:spPr>
          <a:xfrm>
            <a:off x="0" y="0"/>
            <a:ext cx="1218799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010" y="3036924"/>
            <a:ext cx="12187990" cy="2184058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6"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68799" y="771347"/>
            <a:ext cx="4462611" cy="6862832"/>
            <a:chOff x="1180653" y="3598"/>
            <a:chExt cx="4708208" cy="7240525"/>
          </a:xfrm>
        </p:grpSpPr>
        <p:sp>
          <p:nvSpPr>
            <p:cNvPr id="11" name="椭圆 10"/>
            <p:cNvSpPr/>
            <p:nvPr/>
          </p:nvSpPr>
          <p:spPr>
            <a:xfrm>
              <a:off x="1491196" y="1622620"/>
              <a:ext cx="3817980" cy="3817483"/>
            </a:xfrm>
            <a:prstGeom prst="ellipse">
              <a:avLst/>
            </a:prstGeom>
            <a:gradFill flip="none" rotWithShape="1">
              <a:gsLst>
                <a:gs pos="49000">
                  <a:schemeClr val="bg1">
                    <a:lumMod val="93000"/>
                  </a:schemeClr>
                </a:gs>
                <a:gs pos="0">
                  <a:srgbClr val="E2E2E2">
                    <a:lumMod val="85000"/>
                  </a:srgb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38100">
              <a:solidFill>
                <a:schemeClr val="accent2"/>
              </a:solidFill>
            </a:ln>
            <a:effectLst>
              <a:outerShdw blurRad="368300" dist="584200" dir="2700000" algn="t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threePt" dir="t"/>
            </a:scene3d>
            <a:sp3d prstMaterial="meta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45699" rIns="0" bIns="45699" rtlCol="0" anchor="ctr"/>
            <a:lstStyle/>
            <a:p>
              <a:pPr lvl="0" algn="ctr"/>
              <a:r>
                <a:rPr lang="en-US" altLang="zh-CN" sz="6396" dirty="0">
                  <a:ln w="12700">
                    <a:noFill/>
                  </a:ln>
                  <a:solidFill>
                    <a:schemeClr val="accent2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Part 4</a:t>
              </a:r>
              <a:endParaRPr lang="zh-CN" altLang="en-US" sz="6396" dirty="0">
                <a:ln w="12700">
                  <a:noFill/>
                </a:ln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4" name="Line 8"/>
            <p:cNvSpPr>
              <a:spLocks noChangeShapeType="1"/>
            </p:cNvSpPr>
            <p:nvPr/>
          </p:nvSpPr>
          <p:spPr bwMode="auto">
            <a:xfrm flipH="1" flipV="1">
              <a:off x="1180653" y="3598"/>
              <a:ext cx="3182897" cy="1905136"/>
            </a:xfrm>
            <a:prstGeom prst="line">
              <a:avLst/>
            </a:prstGeom>
            <a:noFill/>
            <a:ln w="2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399" tIns="45699" rIns="91399" bIns="4569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706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5" name="Line 9"/>
            <p:cNvSpPr>
              <a:spLocks noChangeShapeType="1"/>
            </p:cNvSpPr>
            <p:nvPr/>
          </p:nvSpPr>
          <p:spPr bwMode="auto">
            <a:xfrm flipH="1" flipV="1">
              <a:off x="2454815" y="5178272"/>
              <a:ext cx="3434046" cy="2065851"/>
            </a:xfrm>
            <a:prstGeom prst="line">
              <a:avLst/>
            </a:prstGeom>
            <a:noFill/>
            <a:ln w="2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399" tIns="45699" rIns="91399" bIns="4569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706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</p:grpSp>
      <p:grpSp>
        <p:nvGrpSpPr>
          <p:cNvPr id="5" name="组合 27"/>
          <p:cNvGrpSpPr/>
          <p:nvPr/>
        </p:nvGrpSpPr>
        <p:grpSpPr>
          <a:xfrm>
            <a:off x="5428164" y="3596338"/>
            <a:ext cx="3884910" cy="1461035"/>
            <a:chOff x="9285855" y="1320166"/>
            <a:chExt cx="4098713" cy="1541444"/>
          </a:xfrm>
        </p:grpSpPr>
        <p:sp>
          <p:nvSpPr>
            <p:cNvPr id="29" name="矩形 28"/>
            <p:cNvSpPr/>
            <p:nvPr/>
          </p:nvSpPr>
          <p:spPr>
            <a:xfrm>
              <a:off x="9285855" y="1320166"/>
              <a:ext cx="4098713" cy="811788"/>
            </a:xfrm>
            <a:prstGeom prst="rect">
              <a:avLst/>
            </a:prstGeom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4400" b="1" spc="284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相关标题文字</a:t>
              </a:r>
            </a:p>
          </p:txBody>
        </p:sp>
        <p:sp>
          <p:nvSpPr>
            <p:cNvPr id="30" name="矩形 29"/>
            <p:cNvSpPr/>
            <p:nvPr/>
          </p:nvSpPr>
          <p:spPr>
            <a:xfrm>
              <a:off x="9512543" y="2179708"/>
              <a:ext cx="3683822" cy="681902"/>
            </a:xfrm>
            <a:prstGeom prst="rect">
              <a:avLst/>
            </a:prstGeom>
            <a:effectLst/>
          </p:spPr>
          <p:txBody>
            <a:bodyPr wrap="none">
              <a:spAutoFit/>
            </a:bodyPr>
            <a:lstStyle/>
            <a:p>
              <a:r>
                <a:rPr lang="en-US" altLang="zh-CN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THE HEADLINE</a:t>
              </a:r>
              <a:endPara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anose="020B0604020202020204" pitchFamily="34" charset="0"/>
                <a:sym typeface="思源黑体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24509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origami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398961" y="1309212"/>
            <a:ext cx="2617788" cy="2889249"/>
            <a:chOff x="1049220" y="981908"/>
            <a:chExt cx="1963341" cy="2166937"/>
          </a:xfrm>
        </p:grpSpPr>
        <p:sp>
          <p:nvSpPr>
            <p:cNvPr id="5" name="Freeform: Shape 6"/>
            <p:cNvSpPr>
              <a:spLocks/>
            </p:cNvSpPr>
            <p:nvPr/>
          </p:nvSpPr>
          <p:spPr bwMode="auto">
            <a:xfrm>
              <a:off x="1049220" y="981908"/>
              <a:ext cx="1963341" cy="2166937"/>
            </a:xfrm>
            <a:custGeom>
              <a:avLst/>
              <a:gdLst>
                <a:gd name="T0" fmla="*/ 239 w 697"/>
                <a:gd name="T1" fmla="*/ 767 h 767"/>
                <a:gd name="T2" fmla="*/ 212 w 697"/>
                <a:gd name="T3" fmla="*/ 766 h 767"/>
                <a:gd name="T4" fmla="*/ 4 w 697"/>
                <a:gd name="T5" fmla="*/ 355 h 767"/>
                <a:gd name="T6" fmla="*/ 32 w 697"/>
                <a:gd name="T7" fmla="*/ 315 h 767"/>
                <a:gd name="T8" fmla="*/ 427 w 697"/>
                <a:gd name="T9" fmla="*/ 315 h 767"/>
                <a:gd name="T10" fmla="*/ 544 w 697"/>
                <a:gd name="T11" fmla="*/ 91 h 767"/>
                <a:gd name="T12" fmla="*/ 620 w 697"/>
                <a:gd name="T13" fmla="*/ 78 h 767"/>
                <a:gd name="T14" fmla="*/ 681 w 697"/>
                <a:gd name="T15" fmla="*/ 206 h 767"/>
                <a:gd name="T16" fmla="*/ 639 w 697"/>
                <a:gd name="T17" fmla="*/ 254 h 767"/>
                <a:gd name="T18" fmla="*/ 504 w 697"/>
                <a:gd name="T19" fmla="*/ 256 h 767"/>
                <a:gd name="T20" fmla="*/ 239 w 697"/>
                <a:gd name="T21" fmla="*/ 767 h 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7" h="767">
                  <a:moveTo>
                    <a:pt x="239" y="767"/>
                  </a:moveTo>
                  <a:cubicBezTo>
                    <a:pt x="212" y="766"/>
                    <a:pt x="212" y="766"/>
                    <a:pt x="212" y="766"/>
                  </a:cubicBezTo>
                  <a:cubicBezTo>
                    <a:pt x="4" y="355"/>
                    <a:pt x="4" y="355"/>
                    <a:pt x="4" y="355"/>
                  </a:cubicBezTo>
                  <a:cubicBezTo>
                    <a:pt x="4" y="355"/>
                    <a:pt x="0" y="319"/>
                    <a:pt x="32" y="315"/>
                  </a:cubicBezTo>
                  <a:cubicBezTo>
                    <a:pt x="427" y="315"/>
                    <a:pt x="427" y="315"/>
                    <a:pt x="427" y="315"/>
                  </a:cubicBezTo>
                  <a:cubicBezTo>
                    <a:pt x="544" y="91"/>
                    <a:pt x="544" y="91"/>
                    <a:pt x="544" y="91"/>
                  </a:cubicBezTo>
                  <a:cubicBezTo>
                    <a:pt x="544" y="91"/>
                    <a:pt x="576" y="0"/>
                    <a:pt x="620" y="78"/>
                  </a:cubicBezTo>
                  <a:cubicBezTo>
                    <a:pt x="681" y="206"/>
                    <a:pt x="681" y="206"/>
                    <a:pt x="681" y="206"/>
                  </a:cubicBezTo>
                  <a:cubicBezTo>
                    <a:pt x="681" y="206"/>
                    <a:pt x="697" y="263"/>
                    <a:pt x="639" y="254"/>
                  </a:cubicBezTo>
                  <a:cubicBezTo>
                    <a:pt x="504" y="256"/>
                    <a:pt x="504" y="256"/>
                    <a:pt x="504" y="256"/>
                  </a:cubicBezTo>
                  <a:lnTo>
                    <a:pt x="239" y="767"/>
                  </a:ln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6" name="Freeform: Shape 7"/>
            <p:cNvSpPr>
              <a:spLocks/>
            </p:cNvSpPr>
            <p:nvPr/>
          </p:nvSpPr>
          <p:spPr bwMode="auto">
            <a:xfrm>
              <a:off x="2582177" y="1365974"/>
              <a:ext cx="229490" cy="196997"/>
            </a:xfrm>
            <a:custGeom>
              <a:avLst/>
              <a:gdLst>
                <a:gd name="T0" fmla="*/ 230 w 497"/>
                <a:gd name="T1" fmla="*/ 231 h 426"/>
                <a:gd name="T2" fmla="*/ 230 w 497"/>
                <a:gd name="T3" fmla="*/ 231 h 426"/>
                <a:gd name="T4" fmla="*/ 274 w 497"/>
                <a:gd name="T5" fmla="*/ 231 h 426"/>
                <a:gd name="T6" fmla="*/ 274 w 497"/>
                <a:gd name="T7" fmla="*/ 275 h 426"/>
                <a:gd name="T8" fmla="*/ 496 w 497"/>
                <a:gd name="T9" fmla="*/ 275 h 426"/>
                <a:gd name="T10" fmla="*/ 487 w 497"/>
                <a:gd name="T11" fmla="*/ 133 h 426"/>
                <a:gd name="T12" fmla="*/ 443 w 497"/>
                <a:gd name="T13" fmla="*/ 80 h 426"/>
                <a:gd name="T14" fmla="*/ 363 w 497"/>
                <a:gd name="T15" fmla="*/ 80 h 426"/>
                <a:gd name="T16" fmla="*/ 337 w 497"/>
                <a:gd name="T17" fmla="*/ 27 h 426"/>
                <a:gd name="T18" fmla="*/ 300 w 497"/>
                <a:gd name="T19" fmla="*/ 0 h 426"/>
                <a:gd name="T20" fmla="*/ 194 w 497"/>
                <a:gd name="T21" fmla="*/ 0 h 426"/>
                <a:gd name="T22" fmla="*/ 168 w 497"/>
                <a:gd name="T23" fmla="*/ 27 h 426"/>
                <a:gd name="T24" fmla="*/ 133 w 497"/>
                <a:gd name="T25" fmla="*/ 80 h 426"/>
                <a:gd name="T26" fmla="*/ 53 w 497"/>
                <a:gd name="T27" fmla="*/ 80 h 426"/>
                <a:gd name="T28" fmla="*/ 9 w 497"/>
                <a:gd name="T29" fmla="*/ 133 h 426"/>
                <a:gd name="T30" fmla="*/ 0 w 497"/>
                <a:gd name="T31" fmla="*/ 275 h 426"/>
                <a:gd name="T32" fmla="*/ 230 w 497"/>
                <a:gd name="T33" fmla="*/ 275 h 426"/>
                <a:gd name="T34" fmla="*/ 230 w 497"/>
                <a:gd name="T35" fmla="*/ 231 h 426"/>
                <a:gd name="T36" fmla="*/ 186 w 497"/>
                <a:gd name="T37" fmla="*/ 53 h 426"/>
                <a:gd name="T38" fmla="*/ 186 w 497"/>
                <a:gd name="T39" fmla="*/ 53 h 426"/>
                <a:gd name="T40" fmla="*/ 212 w 497"/>
                <a:gd name="T41" fmla="*/ 36 h 426"/>
                <a:gd name="T42" fmla="*/ 284 w 497"/>
                <a:gd name="T43" fmla="*/ 36 h 426"/>
                <a:gd name="T44" fmla="*/ 309 w 497"/>
                <a:gd name="T45" fmla="*/ 53 h 426"/>
                <a:gd name="T46" fmla="*/ 319 w 497"/>
                <a:gd name="T47" fmla="*/ 80 h 426"/>
                <a:gd name="T48" fmla="*/ 177 w 497"/>
                <a:gd name="T49" fmla="*/ 80 h 426"/>
                <a:gd name="T50" fmla="*/ 186 w 497"/>
                <a:gd name="T51" fmla="*/ 53 h 426"/>
                <a:gd name="T52" fmla="*/ 274 w 497"/>
                <a:gd name="T53" fmla="*/ 355 h 426"/>
                <a:gd name="T54" fmla="*/ 274 w 497"/>
                <a:gd name="T55" fmla="*/ 355 h 426"/>
                <a:gd name="T56" fmla="*/ 230 w 497"/>
                <a:gd name="T57" fmla="*/ 355 h 426"/>
                <a:gd name="T58" fmla="*/ 230 w 497"/>
                <a:gd name="T59" fmla="*/ 302 h 426"/>
                <a:gd name="T60" fmla="*/ 9 w 497"/>
                <a:gd name="T61" fmla="*/ 302 h 426"/>
                <a:gd name="T62" fmla="*/ 17 w 497"/>
                <a:gd name="T63" fmla="*/ 381 h 426"/>
                <a:gd name="T64" fmla="*/ 62 w 497"/>
                <a:gd name="T65" fmla="*/ 425 h 426"/>
                <a:gd name="T66" fmla="*/ 434 w 497"/>
                <a:gd name="T67" fmla="*/ 425 h 426"/>
                <a:gd name="T68" fmla="*/ 478 w 497"/>
                <a:gd name="T69" fmla="*/ 381 h 426"/>
                <a:gd name="T70" fmla="*/ 487 w 497"/>
                <a:gd name="T71" fmla="*/ 302 h 426"/>
                <a:gd name="T72" fmla="*/ 274 w 497"/>
                <a:gd name="T73" fmla="*/ 302 h 426"/>
                <a:gd name="T74" fmla="*/ 274 w 497"/>
                <a:gd name="T75" fmla="*/ 355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97" h="426">
                  <a:moveTo>
                    <a:pt x="230" y="231"/>
                  </a:moveTo>
                  <a:lnTo>
                    <a:pt x="230" y="231"/>
                  </a:lnTo>
                  <a:cubicBezTo>
                    <a:pt x="274" y="231"/>
                    <a:pt x="274" y="231"/>
                    <a:pt x="274" y="231"/>
                  </a:cubicBezTo>
                  <a:cubicBezTo>
                    <a:pt x="274" y="275"/>
                    <a:pt x="274" y="275"/>
                    <a:pt x="274" y="275"/>
                  </a:cubicBezTo>
                  <a:cubicBezTo>
                    <a:pt x="496" y="275"/>
                    <a:pt x="496" y="275"/>
                    <a:pt x="496" y="275"/>
                  </a:cubicBezTo>
                  <a:cubicBezTo>
                    <a:pt x="496" y="275"/>
                    <a:pt x="496" y="168"/>
                    <a:pt x="487" y="133"/>
                  </a:cubicBezTo>
                  <a:cubicBezTo>
                    <a:pt x="487" y="97"/>
                    <a:pt x="478" y="80"/>
                    <a:pt x="443" y="80"/>
                  </a:cubicBezTo>
                  <a:cubicBezTo>
                    <a:pt x="363" y="80"/>
                    <a:pt x="363" y="80"/>
                    <a:pt x="363" y="80"/>
                  </a:cubicBezTo>
                  <a:cubicBezTo>
                    <a:pt x="345" y="53"/>
                    <a:pt x="337" y="27"/>
                    <a:pt x="337" y="27"/>
                  </a:cubicBezTo>
                  <a:cubicBezTo>
                    <a:pt x="328" y="9"/>
                    <a:pt x="319" y="0"/>
                    <a:pt x="300" y="0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177" y="0"/>
                    <a:pt x="168" y="9"/>
                    <a:pt x="168" y="27"/>
                  </a:cubicBezTo>
                  <a:cubicBezTo>
                    <a:pt x="159" y="27"/>
                    <a:pt x="150" y="53"/>
                    <a:pt x="133" y="80"/>
                  </a:cubicBezTo>
                  <a:cubicBezTo>
                    <a:pt x="53" y="80"/>
                    <a:pt x="53" y="80"/>
                    <a:pt x="53" y="80"/>
                  </a:cubicBezTo>
                  <a:cubicBezTo>
                    <a:pt x="17" y="80"/>
                    <a:pt x="9" y="97"/>
                    <a:pt x="9" y="133"/>
                  </a:cubicBezTo>
                  <a:cubicBezTo>
                    <a:pt x="0" y="168"/>
                    <a:pt x="0" y="275"/>
                    <a:pt x="0" y="275"/>
                  </a:cubicBezTo>
                  <a:cubicBezTo>
                    <a:pt x="230" y="275"/>
                    <a:pt x="230" y="275"/>
                    <a:pt x="230" y="275"/>
                  </a:cubicBezTo>
                  <a:lnTo>
                    <a:pt x="230" y="231"/>
                  </a:lnTo>
                  <a:close/>
                  <a:moveTo>
                    <a:pt x="186" y="53"/>
                  </a:moveTo>
                  <a:lnTo>
                    <a:pt x="186" y="53"/>
                  </a:lnTo>
                  <a:cubicBezTo>
                    <a:pt x="194" y="44"/>
                    <a:pt x="194" y="36"/>
                    <a:pt x="212" y="36"/>
                  </a:cubicBezTo>
                  <a:cubicBezTo>
                    <a:pt x="284" y="36"/>
                    <a:pt x="284" y="36"/>
                    <a:pt x="284" y="36"/>
                  </a:cubicBezTo>
                  <a:cubicBezTo>
                    <a:pt x="300" y="36"/>
                    <a:pt x="300" y="44"/>
                    <a:pt x="309" y="53"/>
                  </a:cubicBezTo>
                  <a:cubicBezTo>
                    <a:pt x="309" y="53"/>
                    <a:pt x="319" y="71"/>
                    <a:pt x="319" y="80"/>
                  </a:cubicBezTo>
                  <a:cubicBezTo>
                    <a:pt x="177" y="80"/>
                    <a:pt x="177" y="80"/>
                    <a:pt x="177" y="80"/>
                  </a:cubicBezTo>
                  <a:cubicBezTo>
                    <a:pt x="186" y="71"/>
                    <a:pt x="186" y="53"/>
                    <a:pt x="186" y="53"/>
                  </a:cubicBezTo>
                  <a:close/>
                  <a:moveTo>
                    <a:pt x="274" y="355"/>
                  </a:moveTo>
                  <a:lnTo>
                    <a:pt x="274" y="355"/>
                  </a:lnTo>
                  <a:cubicBezTo>
                    <a:pt x="230" y="355"/>
                    <a:pt x="230" y="355"/>
                    <a:pt x="230" y="355"/>
                  </a:cubicBezTo>
                  <a:cubicBezTo>
                    <a:pt x="230" y="302"/>
                    <a:pt x="230" y="302"/>
                    <a:pt x="230" y="302"/>
                  </a:cubicBezTo>
                  <a:cubicBezTo>
                    <a:pt x="9" y="302"/>
                    <a:pt x="9" y="302"/>
                    <a:pt x="9" y="302"/>
                  </a:cubicBezTo>
                  <a:cubicBezTo>
                    <a:pt x="9" y="302"/>
                    <a:pt x="17" y="346"/>
                    <a:pt x="17" y="381"/>
                  </a:cubicBezTo>
                  <a:cubicBezTo>
                    <a:pt x="17" y="399"/>
                    <a:pt x="26" y="425"/>
                    <a:pt x="62" y="425"/>
                  </a:cubicBezTo>
                  <a:cubicBezTo>
                    <a:pt x="434" y="425"/>
                    <a:pt x="434" y="425"/>
                    <a:pt x="434" y="425"/>
                  </a:cubicBezTo>
                  <a:cubicBezTo>
                    <a:pt x="469" y="425"/>
                    <a:pt x="478" y="399"/>
                    <a:pt x="478" y="381"/>
                  </a:cubicBezTo>
                  <a:cubicBezTo>
                    <a:pt x="478" y="346"/>
                    <a:pt x="487" y="302"/>
                    <a:pt x="487" y="302"/>
                  </a:cubicBezTo>
                  <a:cubicBezTo>
                    <a:pt x="274" y="302"/>
                    <a:pt x="274" y="302"/>
                    <a:pt x="274" y="302"/>
                  </a:cubicBezTo>
                  <a:lnTo>
                    <a:pt x="274" y="3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p14="http://schemas.microsoft.com/office/powerpoint/2010/main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7" name="TextBox 8"/>
            <p:cNvSpPr txBox="1"/>
            <p:nvPr/>
          </p:nvSpPr>
          <p:spPr>
            <a:xfrm>
              <a:off x="1198609" y="1934146"/>
              <a:ext cx="983682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algn="ctr"/>
              <a:r>
                <a:rPr lang="zh-CN" altLang="en-US" sz="1867" b="1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 </a:t>
              </a:r>
            </a:p>
          </p:txBody>
        </p:sp>
        <p:sp>
          <p:nvSpPr>
            <p:cNvPr id="8" name="Rectangle 9"/>
            <p:cNvSpPr/>
            <p:nvPr/>
          </p:nvSpPr>
          <p:spPr>
            <a:xfrm>
              <a:off x="1351309" y="2178427"/>
              <a:ext cx="662833" cy="536686"/>
            </a:xfrm>
            <a:prstGeom prst="rect">
              <a:avLst/>
            </a:prstGeom>
          </p:spPr>
          <p:txBody>
            <a:bodyPr wrap="square" anchor="ctr" anchorCtr="1">
              <a:normAutofit fontScale="85000" lnSpcReduction="100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此部分内容作为文字排版占位显示 。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1626225" y="2524270"/>
            <a:ext cx="2617788" cy="2889249"/>
            <a:chOff x="1219668" y="1893202"/>
            <a:chExt cx="1963341" cy="2166937"/>
          </a:xfrm>
        </p:grpSpPr>
        <p:sp>
          <p:nvSpPr>
            <p:cNvPr id="18" name="Freeform: Shape 26"/>
            <p:cNvSpPr>
              <a:spLocks/>
            </p:cNvSpPr>
            <p:nvPr/>
          </p:nvSpPr>
          <p:spPr bwMode="auto">
            <a:xfrm rot="10800000">
              <a:off x="1219668" y="1893202"/>
              <a:ext cx="1963341" cy="2166937"/>
            </a:xfrm>
            <a:custGeom>
              <a:avLst/>
              <a:gdLst>
                <a:gd name="T0" fmla="*/ 239 w 697"/>
                <a:gd name="T1" fmla="*/ 767 h 767"/>
                <a:gd name="T2" fmla="*/ 212 w 697"/>
                <a:gd name="T3" fmla="*/ 766 h 767"/>
                <a:gd name="T4" fmla="*/ 4 w 697"/>
                <a:gd name="T5" fmla="*/ 355 h 767"/>
                <a:gd name="T6" fmla="*/ 32 w 697"/>
                <a:gd name="T7" fmla="*/ 315 h 767"/>
                <a:gd name="T8" fmla="*/ 427 w 697"/>
                <a:gd name="T9" fmla="*/ 315 h 767"/>
                <a:gd name="T10" fmla="*/ 544 w 697"/>
                <a:gd name="T11" fmla="*/ 91 h 767"/>
                <a:gd name="T12" fmla="*/ 620 w 697"/>
                <a:gd name="T13" fmla="*/ 78 h 767"/>
                <a:gd name="T14" fmla="*/ 681 w 697"/>
                <a:gd name="T15" fmla="*/ 206 h 767"/>
                <a:gd name="T16" fmla="*/ 639 w 697"/>
                <a:gd name="T17" fmla="*/ 254 h 767"/>
                <a:gd name="T18" fmla="*/ 504 w 697"/>
                <a:gd name="T19" fmla="*/ 256 h 767"/>
                <a:gd name="T20" fmla="*/ 239 w 697"/>
                <a:gd name="T21" fmla="*/ 767 h 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7" h="767">
                  <a:moveTo>
                    <a:pt x="239" y="767"/>
                  </a:moveTo>
                  <a:cubicBezTo>
                    <a:pt x="212" y="766"/>
                    <a:pt x="212" y="766"/>
                    <a:pt x="212" y="766"/>
                  </a:cubicBezTo>
                  <a:cubicBezTo>
                    <a:pt x="4" y="355"/>
                    <a:pt x="4" y="355"/>
                    <a:pt x="4" y="355"/>
                  </a:cubicBezTo>
                  <a:cubicBezTo>
                    <a:pt x="4" y="355"/>
                    <a:pt x="0" y="319"/>
                    <a:pt x="32" y="315"/>
                  </a:cubicBezTo>
                  <a:cubicBezTo>
                    <a:pt x="427" y="315"/>
                    <a:pt x="427" y="315"/>
                    <a:pt x="427" y="315"/>
                  </a:cubicBezTo>
                  <a:cubicBezTo>
                    <a:pt x="544" y="91"/>
                    <a:pt x="544" y="91"/>
                    <a:pt x="544" y="91"/>
                  </a:cubicBezTo>
                  <a:cubicBezTo>
                    <a:pt x="544" y="91"/>
                    <a:pt x="576" y="0"/>
                    <a:pt x="620" y="78"/>
                  </a:cubicBezTo>
                  <a:cubicBezTo>
                    <a:pt x="681" y="206"/>
                    <a:pt x="681" y="206"/>
                    <a:pt x="681" y="206"/>
                  </a:cubicBezTo>
                  <a:cubicBezTo>
                    <a:pt x="681" y="206"/>
                    <a:pt x="697" y="263"/>
                    <a:pt x="639" y="254"/>
                  </a:cubicBezTo>
                  <a:cubicBezTo>
                    <a:pt x="504" y="256"/>
                    <a:pt x="504" y="256"/>
                    <a:pt x="504" y="256"/>
                  </a:cubicBezTo>
                  <a:lnTo>
                    <a:pt x="239" y="767"/>
                  </a:ln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9" name="TextBox 28"/>
            <p:cNvSpPr txBox="1"/>
            <p:nvPr/>
          </p:nvSpPr>
          <p:spPr>
            <a:xfrm>
              <a:off x="2011384" y="2853975"/>
              <a:ext cx="983683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r>
                <a:rPr lang="zh-CN" altLang="en-US" sz="1867" b="1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 </a:t>
              </a:r>
            </a:p>
          </p:txBody>
        </p:sp>
        <p:sp>
          <p:nvSpPr>
            <p:cNvPr id="20" name="Freeform: Shape 29"/>
            <p:cNvSpPr>
              <a:spLocks/>
            </p:cNvSpPr>
            <p:nvPr/>
          </p:nvSpPr>
          <p:spPr bwMode="auto">
            <a:xfrm>
              <a:off x="1459225" y="3440944"/>
              <a:ext cx="190903" cy="237056"/>
            </a:xfrm>
            <a:custGeom>
              <a:avLst/>
              <a:gdLst>
                <a:gd name="T0" fmla="*/ 381 w 400"/>
                <a:gd name="T1" fmla="*/ 124 h 498"/>
                <a:gd name="T2" fmla="*/ 381 w 400"/>
                <a:gd name="T3" fmla="*/ 124 h 498"/>
                <a:gd name="T4" fmla="*/ 231 w 400"/>
                <a:gd name="T5" fmla="*/ 9 h 498"/>
                <a:gd name="T6" fmla="*/ 115 w 400"/>
                <a:gd name="T7" fmla="*/ 151 h 498"/>
                <a:gd name="T8" fmla="*/ 133 w 400"/>
                <a:gd name="T9" fmla="*/ 213 h 498"/>
                <a:gd name="T10" fmla="*/ 9 w 400"/>
                <a:gd name="T11" fmla="*/ 407 h 498"/>
                <a:gd name="T12" fmla="*/ 0 w 400"/>
                <a:gd name="T13" fmla="*/ 434 h 498"/>
                <a:gd name="T14" fmla="*/ 9 w 400"/>
                <a:gd name="T15" fmla="*/ 478 h 498"/>
                <a:gd name="T16" fmla="*/ 27 w 400"/>
                <a:gd name="T17" fmla="*/ 497 h 498"/>
                <a:gd name="T18" fmla="*/ 62 w 400"/>
                <a:gd name="T19" fmla="*/ 487 h 498"/>
                <a:gd name="T20" fmla="*/ 89 w 400"/>
                <a:gd name="T21" fmla="*/ 470 h 498"/>
                <a:gd name="T22" fmla="*/ 142 w 400"/>
                <a:gd name="T23" fmla="*/ 390 h 498"/>
                <a:gd name="T24" fmla="*/ 142 w 400"/>
                <a:gd name="T25" fmla="*/ 390 h 498"/>
                <a:gd name="T26" fmla="*/ 177 w 400"/>
                <a:gd name="T27" fmla="*/ 381 h 498"/>
                <a:gd name="T28" fmla="*/ 231 w 400"/>
                <a:gd name="T29" fmla="*/ 284 h 498"/>
                <a:gd name="T30" fmla="*/ 293 w 400"/>
                <a:gd name="T31" fmla="*/ 284 h 498"/>
                <a:gd name="T32" fmla="*/ 381 w 400"/>
                <a:gd name="T33" fmla="*/ 124 h 498"/>
                <a:gd name="T34" fmla="*/ 319 w 400"/>
                <a:gd name="T35" fmla="*/ 159 h 498"/>
                <a:gd name="T36" fmla="*/ 319 w 400"/>
                <a:gd name="T37" fmla="*/ 159 h 498"/>
                <a:gd name="T38" fmla="*/ 256 w 400"/>
                <a:gd name="T39" fmla="*/ 142 h 498"/>
                <a:gd name="T40" fmla="*/ 221 w 400"/>
                <a:gd name="T41" fmla="*/ 80 h 498"/>
                <a:gd name="T42" fmla="*/ 310 w 400"/>
                <a:gd name="T43" fmla="*/ 71 h 498"/>
                <a:gd name="T44" fmla="*/ 319 w 400"/>
                <a:gd name="T45" fmla="*/ 15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0" h="498">
                  <a:moveTo>
                    <a:pt x="381" y="124"/>
                  </a:moveTo>
                  <a:lnTo>
                    <a:pt x="381" y="124"/>
                  </a:lnTo>
                  <a:cubicBezTo>
                    <a:pt x="372" y="44"/>
                    <a:pt x="301" y="0"/>
                    <a:pt x="231" y="9"/>
                  </a:cubicBezTo>
                  <a:cubicBezTo>
                    <a:pt x="159" y="27"/>
                    <a:pt x="106" y="80"/>
                    <a:pt x="115" y="151"/>
                  </a:cubicBezTo>
                  <a:cubicBezTo>
                    <a:pt x="115" y="168"/>
                    <a:pt x="124" y="195"/>
                    <a:pt x="133" y="213"/>
                  </a:cubicBezTo>
                  <a:cubicBezTo>
                    <a:pt x="9" y="407"/>
                    <a:pt x="9" y="407"/>
                    <a:pt x="9" y="407"/>
                  </a:cubicBezTo>
                  <a:cubicBezTo>
                    <a:pt x="0" y="407"/>
                    <a:pt x="0" y="425"/>
                    <a:pt x="0" y="434"/>
                  </a:cubicBezTo>
                  <a:cubicBezTo>
                    <a:pt x="9" y="478"/>
                    <a:pt x="9" y="478"/>
                    <a:pt x="9" y="478"/>
                  </a:cubicBezTo>
                  <a:cubicBezTo>
                    <a:pt x="9" y="487"/>
                    <a:pt x="18" y="497"/>
                    <a:pt x="27" y="497"/>
                  </a:cubicBezTo>
                  <a:cubicBezTo>
                    <a:pt x="62" y="487"/>
                    <a:pt x="62" y="487"/>
                    <a:pt x="62" y="487"/>
                  </a:cubicBezTo>
                  <a:cubicBezTo>
                    <a:pt x="71" y="487"/>
                    <a:pt x="80" y="478"/>
                    <a:pt x="89" y="470"/>
                  </a:cubicBezTo>
                  <a:cubicBezTo>
                    <a:pt x="142" y="390"/>
                    <a:pt x="142" y="390"/>
                    <a:pt x="142" y="390"/>
                  </a:cubicBezTo>
                  <a:lnTo>
                    <a:pt x="142" y="390"/>
                  </a:lnTo>
                  <a:cubicBezTo>
                    <a:pt x="177" y="381"/>
                    <a:pt x="177" y="381"/>
                    <a:pt x="177" y="381"/>
                  </a:cubicBezTo>
                  <a:cubicBezTo>
                    <a:pt x="231" y="284"/>
                    <a:pt x="231" y="284"/>
                    <a:pt x="231" y="284"/>
                  </a:cubicBezTo>
                  <a:cubicBezTo>
                    <a:pt x="248" y="293"/>
                    <a:pt x="284" y="284"/>
                    <a:pt x="293" y="284"/>
                  </a:cubicBezTo>
                  <a:cubicBezTo>
                    <a:pt x="363" y="275"/>
                    <a:pt x="399" y="195"/>
                    <a:pt x="381" y="124"/>
                  </a:cubicBezTo>
                  <a:close/>
                  <a:moveTo>
                    <a:pt x="319" y="159"/>
                  </a:moveTo>
                  <a:lnTo>
                    <a:pt x="319" y="159"/>
                  </a:lnTo>
                  <a:cubicBezTo>
                    <a:pt x="301" y="187"/>
                    <a:pt x="284" y="168"/>
                    <a:pt x="256" y="142"/>
                  </a:cubicBezTo>
                  <a:cubicBezTo>
                    <a:pt x="231" y="124"/>
                    <a:pt x="203" y="115"/>
                    <a:pt x="221" y="80"/>
                  </a:cubicBezTo>
                  <a:cubicBezTo>
                    <a:pt x="240" y="53"/>
                    <a:pt x="284" y="44"/>
                    <a:pt x="310" y="71"/>
                  </a:cubicBezTo>
                  <a:cubicBezTo>
                    <a:pt x="337" y="89"/>
                    <a:pt x="346" y="133"/>
                    <a:pt x="319" y="1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p14="http://schemas.microsoft.com/office/powerpoint/2010/main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27" name="Rectangle 42"/>
            <p:cNvSpPr/>
            <p:nvPr/>
          </p:nvSpPr>
          <p:spPr>
            <a:xfrm>
              <a:off x="2212044" y="2178427"/>
              <a:ext cx="660061" cy="536686"/>
            </a:xfrm>
            <a:prstGeom prst="rect">
              <a:avLst/>
            </a:prstGeom>
          </p:spPr>
          <p:txBody>
            <a:bodyPr wrap="square">
              <a:normAutofit fontScale="85000" lnSpcReduction="200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此部分内</a:t>
              </a:r>
              <a:br>
                <a:rPr lang="zh-CN" altLang="en-US" sz="12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</a:br>
              <a:r>
                <a:rPr lang="zh-CN" altLang="en-US" sz="12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容作为文字排版占位显示 。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3657726" y="1321154"/>
            <a:ext cx="2617788" cy="2889249"/>
            <a:chOff x="2743294" y="990865"/>
            <a:chExt cx="1963341" cy="2166937"/>
          </a:xfrm>
        </p:grpSpPr>
        <p:sp>
          <p:nvSpPr>
            <p:cNvPr id="9" name="Freeform: Shape 11"/>
            <p:cNvSpPr>
              <a:spLocks/>
            </p:cNvSpPr>
            <p:nvPr/>
          </p:nvSpPr>
          <p:spPr bwMode="auto">
            <a:xfrm>
              <a:off x="2743294" y="990865"/>
              <a:ext cx="1963341" cy="2166937"/>
            </a:xfrm>
            <a:custGeom>
              <a:avLst/>
              <a:gdLst>
                <a:gd name="T0" fmla="*/ 239 w 697"/>
                <a:gd name="T1" fmla="*/ 767 h 767"/>
                <a:gd name="T2" fmla="*/ 212 w 697"/>
                <a:gd name="T3" fmla="*/ 766 h 767"/>
                <a:gd name="T4" fmla="*/ 4 w 697"/>
                <a:gd name="T5" fmla="*/ 355 h 767"/>
                <a:gd name="T6" fmla="*/ 32 w 697"/>
                <a:gd name="T7" fmla="*/ 315 h 767"/>
                <a:gd name="T8" fmla="*/ 427 w 697"/>
                <a:gd name="T9" fmla="*/ 315 h 767"/>
                <a:gd name="T10" fmla="*/ 544 w 697"/>
                <a:gd name="T11" fmla="*/ 91 h 767"/>
                <a:gd name="T12" fmla="*/ 620 w 697"/>
                <a:gd name="T13" fmla="*/ 78 h 767"/>
                <a:gd name="T14" fmla="*/ 681 w 697"/>
                <a:gd name="T15" fmla="*/ 206 h 767"/>
                <a:gd name="T16" fmla="*/ 639 w 697"/>
                <a:gd name="T17" fmla="*/ 254 h 767"/>
                <a:gd name="T18" fmla="*/ 504 w 697"/>
                <a:gd name="T19" fmla="*/ 256 h 767"/>
                <a:gd name="T20" fmla="*/ 239 w 697"/>
                <a:gd name="T21" fmla="*/ 767 h 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7" h="767">
                  <a:moveTo>
                    <a:pt x="239" y="767"/>
                  </a:moveTo>
                  <a:cubicBezTo>
                    <a:pt x="212" y="766"/>
                    <a:pt x="212" y="766"/>
                    <a:pt x="212" y="766"/>
                  </a:cubicBezTo>
                  <a:cubicBezTo>
                    <a:pt x="4" y="355"/>
                    <a:pt x="4" y="355"/>
                    <a:pt x="4" y="355"/>
                  </a:cubicBezTo>
                  <a:cubicBezTo>
                    <a:pt x="4" y="355"/>
                    <a:pt x="0" y="319"/>
                    <a:pt x="32" y="315"/>
                  </a:cubicBezTo>
                  <a:cubicBezTo>
                    <a:pt x="427" y="315"/>
                    <a:pt x="427" y="315"/>
                    <a:pt x="427" y="315"/>
                  </a:cubicBezTo>
                  <a:cubicBezTo>
                    <a:pt x="544" y="91"/>
                    <a:pt x="544" y="91"/>
                    <a:pt x="544" y="91"/>
                  </a:cubicBezTo>
                  <a:cubicBezTo>
                    <a:pt x="544" y="91"/>
                    <a:pt x="576" y="0"/>
                    <a:pt x="620" y="78"/>
                  </a:cubicBezTo>
                  <a:cubicBezTo>
                    <a:pt x="681" y="206"/>
                    <a:pt x="681" y="206"/>
                    <a:pt x="681" y="206"/>
                  </a:cubicBezTo>
                  <a:cubicBezTo>
                    <a:pt x="681" y="206"/>
                    <a:pt x="697" y="263"/>
                    <a:pt x="639" y="254"/>
                  </a:cubicBezTo>
                  <a:cubicBezTo>
                    <a:pt x="504" y="256"/>
                    <a:pt x="504" y="256"/>
                    <a:pt x="504" y="256"/>
                  </a:cubicBezTo>
                  <a:lnTo>
                    <a:pt x="239" y="767"/>
                  </a:lnTo>
                  <a:close/>
                </a:path>
              </a:pathLst>
            </a:custGeom>
            <a:solidFill>
              <a:schemeClr val="accent3">
                <a:lumMod val="10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0" name="Freeform: Shape 12"/>
            <p:cNvSpPr>
              <a:spLocks/>
            </p:cNvSpPr>
            <p:nvPr/>
          </p:nvSpPr>
          <p:spPr bwMode="auto">
            <a:xfrm>
              <a:off x="4277155" y="1398782"/>
              <a:ext cx="212009" cy="189494"/>
            </a:xfrm>
            <a:custGeom>
              <a:avLst/>
              <a:gdLst>
                <a:gd name="T0" fmla="*/ 80 w 498"/>
                <a:gd name="T1" fmla="*/ 151 h 445"/>
                <a:gd name="T2" fmla="*/ 80 w 498"/>
                <a:gd name="T3" fmla="*/ 151 h 445"/>
                <a:gd name="T4" fmla="*/ 142 w 498"/>
                <a:gd name="T5" fmla="*/ 169 h 445"/>
                <a:gd name="T6" fmla="*/ 151 w 498"/>
                <a:gd name="T7" fmla="*/ 169 h 445"/>
                <a:gd name="T8" fmla="*/ 195 w 498"/>
                <a:gd name="T9" fmla="*/ 134 h 445"/>
                <a:gd name="T10" fmla="*/ 195 w 498"/>
                <a:gd name="T11" fmla="*/ 125 h 445"/>
                <a:gd name="T12" fmla="*/ 178 w 498"/>
                <a:gd name="T13" fmla="*/ 107 h 445"/>
                <a:gd name="T14" fmla="*/ 275 w 498"/>
                <a:gd name="T15" fmla="*/ 10 h 445"/>
                <a:gd name="T16" fmla="*/ 195 w 498"/>
                <a:gd name="T17" fmla="*/ 0 h 445"/>
                <a:gd name="T18" fmla="*/ 107 w 498"/>
                <a:gd name="T19" fmla="*/ 54 h 445"/>
                <a:gd name="T20" fmla="*/ 72 w 498"/>
                <a:gd name="T21" fmla="*/ 81 h 445"/>
                <a:gd name="T22" fmla="*/ 53 w 498"/>
                <a:gd name="T23" fmla="*/ 116 h 445"/>
                <a:gd name="T24" fmla="*/ 18 w 498"/>
                <a:gd name="T25" fmla="*/ 125 h 445"/>
                <a:gd name="T26" fmla="*/ 0 w 498"/>
                <a:gd name="T27" fmla="*/ 143 h 445"/>
                <a:gd name="T28" fmla="*/ 0 w 498"/>
                <a:gd name="T29" fmla="*/ 151 h 445"/>
                <a:gd name="T30" fmla="*/ 36 w 498"/>
                <a:gd name="T31" fmla="*/ 187 h 445"/>
                <a:gd name="T32" fmla="*/ 53 w 498"/>
                <a:gd name="T33" fmla="*/ 196 h 445"/>
                <a:gd name="T34" fmla="*/ 72 w 498"/>
                <a:gd name="T35" fmla="*/ 178 h 445"/>
                <a:gd name="T36" fmla="*/ 80 w 498"/>
                <a:gd name="T37" fmla="*/ 151 h 445"/>
                <a:gd name="T38" fmla="*/ 222 w 498"/>
                <a:gd name="T39" fmla="*/ 160 h 445"/>
                <a:gd name="T40" fmla="*/ 222 w 498"/>
                <a:gd name="T41" fmla="*/ 160 h 445"/>
                <a:gd name="T42" fmla="*/ 213 w 498"/>
                <a:gd name="T43" fmla="*/ 160 h 445"/>
                <a:gd name="T44" fmla="*/ 178 w 498"/>
                <a:gd name="T45" fmla="*/ 187 h 445"/>
                <a:gd name="T46" fmla="*/ 169 w 498"/>
                <a:gd name="T47" fmla="*/ 204 h 445"/>
                <a:gd name="T48" fmla="*/ 381 w 498"/>
                <a:gd name="T49" fmla="*/ 435 h 445"/>
                <a:gd name="T50" fmla="*/ 399 w 498"/>
                <a:gd name="T51" fmla="*/ 435 h 445"/>
                <a:gd name="T52" fmla="*/ 426 w 498"/>
                <a:gd name="T53" fmla="*/ 417 h 445"/>
                <a:gd name="T54" fmla="*/ 426 w 498"/>
                <a:gd name="T55" fmla="*/ 400 h 445"/>
                <a:gd name="T56" fmla="*/ 222 w 498"/>
                <a:gd name="T57" fmla="*/ 160 h 445"/>
                <a:gd name="T58" fmla="*/ 497 w 498"/>
                <a:gd name="T59" fmla="*/ 63 h 445"/>
                <a:gd name="T60" fmla="*/ 497 w 498"/>
                <a:gd name="T61" fmla="*/ 63 h 445"/>
                <a:gd name="T62" fmla="*/ 479 w 498"/>
                <a:gd name="T63" fmla="*/ 54 h 445"/>
                <a:gd name="T64" fmla="*/ 461 w 498"/>
                <a:gd name="T65" fmla="*/ 89 h 445"/>
                <a:gd name="T66" fmla="*/ 408 w 498"/>
                <a:gd name="T67" fmla="*/ 107 h 445"/>
                <a:gd name="T68" fmla="*/ 399 w 498"/>
                <a:gd name="T69" fmla="*/ 63 h 445"/>
                <a:gd name="T70" fmla="*/ 417 w 498"/>
                <a:gd name="T71" fmla="*/ 19 h 445"/>
                <a:gd name="T72" fmla="*/ 408 w 498"/>
                <a:gd name="T73" fmla="*/ 10 h 445"/>
                <a:gd name="T74" fmla="*/ 337 w 498"/>
                <a:gd name="T75" fmla="*/ 72 h 445"/>
                <a:gd name="T76" fmla="*/ 319 w 498"/>
                <a:gd name="T77" fmla="*/ 151 h 445"/>
                <a:gd name="T78" fmla="*/ 284 w 498"/>
                <a:gd name="T79" fmla="*/ 187 h 445"/>
                <a:gd name="T80" fmla="*/ 319 w 498"/>
                <a:gd name="T81" fmla="*/ 231 h 445"/>
                <a:gd name="T82" fmla="*/ 364 w 498"/>
                <a:gd name="T83" fmla="*/ 187 h 445"/>
                <a:gd name="T84" fmla="*/ 408 w 498"/>
                <a:gd name="T85" fmla="*/ 178 h 445"/>
                <a:gd name="T86" fmla="*/ 488 w 498"/>
                <a:gd name="T87" fmla="*/ 143 h 445"/>
                <a:gd name="T88" fmla="*/ 497 w 498"/>
                <a:gd name="T89" fmla="*/ 63 h 445"/>
                <a:gd name="T90" fmla="*/ 72 w 498"/>
                <a:gd name="T91" fmla="*/ 400 h 445"/>
                <a:gd name="T92" fmla="*/ 72 w 498"/>
                <a:gd name="T93" fmla="*/ 400 h 445"/>
                <a:gd name="T94" fmla="*/ 72 w 498"/>
                <a:gd name="T95" fmla="*/ 417 h 445"/>
                <a:gd name="T96" fmla="*/ 89 w 498"/>
                <a:gd name="T97" fmla="*/ 444 h 445"/>
                <a:gd name="T98" fmla="*/ 107 w 498"/>
                <a:gd name="T99" fmla="*/ 435 h 445"/>
                <a:gd name="T100" fmla="*/ 231 w 498"/>
                <a:gd name="T101" fmla="*/ 320 h 445"/>
                <a:gd name="T102" fmla="*/ 195 w 498"/>
                <a:gd name="T103" fmla="*/ 275 h 445"/>
                <a:gd name="T104" fmla="*/ 72 w 498"/>
                <a:gd name="T105" fmla="*/ 40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98" h="445">
                  <a:moveTo>
                    <a:pt x="80" y="151"/>
                  </a:moveTo>
                  <a:lnTo>
                    <a:pt x="80" y="151"/>
                  </a:lnTo>
                  <a:cubicBezTo>
                    <a:pt x="97" y="134"/>
                    <a:pt x="116" y="143"/>
                    <a:pt x="142" y="169"/>
                  </a:cubicBezTo>
                  <a:cubicBezTo>
                    <a:pt x="151" y="178"/>
                    <a:pt x="151" y="169"/>
                    <a:pt x="151" y="169"/>
                  </a:cubicBezTo>
                  <a:cubicBezTo>
                    <a:pt x="160" y="169"/>
                    <a:pt x="186" y="134"/>
                    <a:pt x="195" y="134"/>
                  </a:cubicBezTo>
                  <a:cubicBezTo>
                    <a:pt x="195" y="134"/>
                    <a:pt x="195" y="134"/>
                    <a:pt x="195" y="125"/>
                  </a:cubicBezTo>
                  <a:cubicBezTo>
                    <a:pt x="186" y="125"/>
                    <a:pt x="178" y="116"/>
                    <a:pt x="178" y="107"/>
                  </a:cubicBezTo>
                  <a:cubicBezTo>
                    <a:pt x="133" y="45"/>
                    <a:pt x="301" y="10"/>
                    <a:pt x="275" y="10"/>
                  </a:cubicBezTo>
                  <a:cubicBezTo>
                    <a:pt x="257" y="0"/>
                    <a:pt x="204" y="0"/>
                    <a:pt x="195" y="0"/>
                  </a:cubicBezTo>
                  <a:cubicBezTo>
                    <a:pt x="169" y="10"/>
                    <a:pt x="125" y="36"/>
                    <a:pt x="107" y="54"/>
                  </a:cubicBezTo>
                  <a:cubicBezTo>
                    <a:pt x="80" y="72"/>
                    <a:pt x="72" y="81"/>
                    <a:pt x="72" y="81"/>
                  </a:cubicBezTo>
                  <a:cubicBezTo>
                    <a:pt x="62" y="89"/>
                    <a:pt x="72" y="107"/>
                    <a:pt x="53" y="116"/>
                  </a:cubicBezTo>
                  <a:cubicBezTo>
                    <a:pt x="36" y="125"/>
                    <a:pt x="27" y="116"/>
                    <a:pt x="18" y="125"/>
                  </a:cubicBezTo>
                  <a:cubicBezTo>
                    <a:pt x="18" y="134"/>
                    <a:pt x="9" y="134"/>
                    <a:pt x="0" y="143"/>
                  </a:cubicBezTo>
                  <a:lnTo>
                    <a:pt x="0" y="151"/>
                  </a:lnTo>
                  <a:lnTo>
                    <a:pt x="36" y="187"/>
                  </a:lnTo>
                  <a:cubicBezTo>
                    <a:pt x="36" y="196"/>
                    <a:pt x="44" y="196"/>
                    <a:pt x="53" y="196"/>
                  </a:cubicBezTo>
                  <a:cubicBezTo>
                    <a:pt x="53" y="187"/>
                    <a:pt x="62" y="178"/>
                    <a:pt x="72" y="178"/>
                  </a:cubicBezTo>
                  <a:cubicBezTo>
                    <a:pt x="72" y="178"/>
                    <a:pt x="72" y="151"/>
                    <a:pt x="80" y="151"/>
                  </a:cubicBezTo>
                  <a:close/>
                  <a:moveTo>
                    <a:pt x="222" y="160"/>
                  </a:moveTo>
                  <a:lnTo>
                    <a:pt x="222" y="160"/>
                  </a:lnTo>
                  <a:cubicBezTo>
                    <a:pt x="213" y="160"/>
                    <a:pt x="213" y="160"/>
                    <a:pt x="213" y="160"/>
                  </a:cubicBezTo>
                  <a:cubicBezTo>
                    <a:pt x="178" y="187"/>
                    <a:pt x="178" y="187"/>
                    <a:pt x="178" y="187"/>
                  </a:cubicBezTo>
                  <a:cubicBezTo>
                    <a:pt x="169" y="196"/>
                    <a:pt x="169" y="196"/>
                    <a:pt x="169" y="204"/>
                  </a:cubicBezTo>
                  <a:cubicBezTo>
                    <a:pt x="381" y="435"/>
                    <a:pt x="381" y="435"/>
                    <a:pt x="381" y="435"/>
                  </a:cubicBezTo>
                  <a:cubicBezTo>
                    <a:pt x="381" y="444"/>
                    <a:pt x="391" y="444"/>
                    <a:pt x="399" y="435"/>
                  </a:cubicBezTo>
                  <a:cubicBezTo>
                    <a:pt x="426" y="417"/>
                    <a:pt x="426" y="417"/>
                    <a:pt x="426" y="417"/>
                  </a:cubicBezTo>
                  <a:cubicBezTo>
                    <a:pt x="426" y="408"/>
                    <a:pt x="426" y="400"/>
                    <a:pt x="426" y="400"/>
                  </a:cubicBezTo>
                  <a:lnTo>
                    <a:pt x="222" y="160"/>
                  </a:lnTo>
                  <a:close/>
                  <a:moveTo>
                    <a:pt x="497" y="63"/>
                  </a:moveTo>
                  <a:lnTo>
                    <a:pt x="497" y="63"/>
                  </a:lnTo>
                  <a:cubicBezTo>
                    <a:pt x="488" y="45"/>
                    <a:pt x="488" y="54"/>
                    <a:pt x="479" y="54"/>
                  </a:cubicBezTo>
                  <a:cubicBezTo>
                    <a:pt x="479" y="63"/>
                    <a:pt x="461" y="81"/>
                    <a:pt x="461" y="89"/>
                  </a:cubicBezTo>
                  <a:cubicBezTo>
                    <a:pt x="452" y="107"/>
                    <a:pt x="435" y="125"/>
                    <a:pt x="408" y="107"/>
                  </a:cubicBezTo>
                  <a:cubicBezTo>
                    <a:pt x="381" y="81"/>
                    <a:pt x="391" y="72"/>
                    <a:pt x="399" y="63"/>
                  </a:cubicBezTo>
                  <a:cubicBezTo>
                    <a:pt x="399" y="54"/>
                    <a:pt x="417" y="28"/>
                    <a:pt x="417" y="19"/>
                  </a:cubicBezTo>
                  <a:cubicBezTo>
                    <a:pt x="426" y="19"/>
                    <a:pt x="417" y="10"/>
                    <a:pt x="408" y="10"/>
                  </a:cubicBezTo>
                  <a:cubicBezTo>
                    <a:pt x="399" y="19"/>
                    <a:pt x="346" y="36"/>
                    <a:pt x="337" y="72"/>
                  </a:cubicBezTo>
                  <a:cubicBezTo>
                    <a:pt x="328" y="98"/>
                    <a:pt x="346" y="125"/>
                    <a:pt x="319" y="151"/>
                  </a:cubicBezTo>
                  <a:cubicBezTo>
                    <a:pt x="284" y="187"/>
                    <a:pt x="284" y="187"/>
                    <a:pt x="284" y="187"/>
                  </a:cubicBezTo>
                  <a:cubicBezTo>
                    <a:pt x="319" y="231"/>
                    <a:pt x="319" y="231"/>
                    <a:pt x="319" y="231"/>
                  </a:cubicBezTo>
                  <a:cubicBezTo>
                    <a:pt x="364" y="187"/>
                    <a:pt x="364" y="187"/>
                    <a:pt x="364" y="187"/>
                  </a:cubicBezTo>
                  <a:cubicBezTo>
                    <a:pt x="372" y="178"/>
                    <a:pt x="391" y="169"/>
                    <a:pt x="408" y="178"/>
                  </a:cubicBezTo>
                  <a:cubicBezTo>
                    <a:pt x="452" y="187"/>
                    <a:pt x="470" y="169"/>
                    <a:pt x="488" y="143"/>
                  </a:cubicBezTo>
                  <a:cubicBezTo>
                    <a:pt x="497" y="116"/>
                    <a:pt x="497" y="72"/>
                    <a:pt x="497" y="63"/>
                  </a:cubicBezTo>
                  <a:close/>
                  <a:moveTo>
                    <a:pt x="72" y="400"/>
                  </a:moveTo>
                  <a:lnTo>
                    <a:pt x="72" y="400"/>
                  </a:lnTo>
                  <a:cubicBezTo>
                    <a:pt x="62" y="408"/>
                    <a:pt x="62" y="417"/>
                    <a:pt x="72" y="417"/>
                  </a:cubicBezTo>
                  <a:cubicBezTo>
                    <a:pt x="89" y="444"/>
                    <a:pt x="89" y="444"/>
                    <a:pt x="89" y="444"/>
                  </a:cubicBezTo>
                  <a:cubicBezTo>
                    <a:pt x="97" y="444"/>
                    <a:pt x="107" y="444"/>
                    <a:pt x="107" y="435"/>
                  </a:cubicBezTo>
                  <a:cubicBezTo>
                    <a:pt x="231" y="320"/>
                    <a:pt x="231" y="320"/>
                    <a:pt x="231" y="320"/>
                  </a:cubicBezTo>
                  <a:cubicBezTo>
                    <a:pt x="195" y="275"/>
                    <a:pt x="195" y="275"/>
                    <a:pt x="195" y="275"/>
                  </a:cubicBezTo>
                  <a:lnTo>
                    <a:pt x="72" y="4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p14="http://schemas.microsoft.com/office/powerpoint/2010/main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1" name="TextBox 13"/>
            <p:cNvSpPr txBox="1"/>
            <p:nvPr/>
          </p:nvSpPr>
          <p:spPr>
            <a:xfrm>
              <a:off x="2882447" y="1934146"/>
              <a:ext cx="983682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algn="ctr"/>
              <a:r>
                <a:rPr lang="zh-CN" altLang="en-US" sz="1867" b="1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 </a:t>
              </a:r>
            </a:p>
          </p:txBody>
        </p:sp>
        <p:sp>
          <p:nvSpPr>
            <p:cNvPr id="28" name="Rectangle 35"/>
            <p:cNvSpPr/>
            <p:nvPr/>
          </p:nvSpPr>
          <p:spPr>
            <a:xfrm>
              <a:off x="3058264" y="2178427"/>
              <a:ext cx="662833" cy="536686"/>
            </a:xfrm>
            <a:prstGeom prst="rect">
              <a:avLst/>
            </a:prstGeom>
          </p:spPr>
          <p:txBody>
            <a:bodyPr wrap="square" anchor="ctr" anchorCtr="1">
              <a:normAutofit fontScale="85000" lnSpcReduction="100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此部分内容作为文字排版占位显示 。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5916490" y="1329091"/>
            <a:ext cx="2617788" cy="2887663"/>
            <a:chOff x="4437367" y="996818"/>
            <a:chExt cx="1963341" cy="2165747"/>
          </a:xfrm>
        </p:grpSpPr>
        <p:sp>
          <p:nvSpPr>
            <p:cNvPr id="12" name="Freeform: Shape 16"/>
            <p:cNvSpPr>
              <a:spLocks/>
            </p:cNvSpPr>
            <p:nvPr/>
          </p:nvSpPr>
          <p:spPr bwMode="auto">
            <a:xfrm>
              <a:off x="4437367" y="996818"/>
              <a:ext cx="1963341" cy="2165747"/>
            </a:xfrm>
            <a:custGeom>
              <a:avLst/>
              <a:gdLst>
                <a:gd name="T0" fmla="*/ 239 w 697"/>
                <a:gd name="T1" fmla="*/ 767 h 767"/>
                <a:gd name="T2" fmla="*/ 212 w 697"/>
                <a:gd name="T3" fmla="*/ 766 h 767"/>
                <a:gd name="T4" fmla="*/ 4 w 697"/>
                <a:gd name="T5" fmla="*/ 355 h 767"/>
                <a:gd name="T6" fmla="*/ 32 w 697"/>
                <a:gd name="T7" fmla="*/ 315 h 767"/>
                <a:gd name="T8" fmla="*/ 427 w 697"/>
                <a:gd name="T9" fmla="*/ 315 h 767"/>
                <a:gd name="T10" fmla="*/ 544 w 697"/>
                <a:gd name="T11" fmla="*/ 91 h 767"/>
                <a:gd name="T12" fmla="*/ 620 w 697"/>
                <a:gd name="T13" fmla="*/ 78 h 767"/>
                <a:gd name="T14" fmla="*/ 681 w 697"/>
                <a:gd name="T15" fmla="*/ 206 h 767"/>
                <a:gd name="T16" fmla="*/ 639 w 697"/>
                <a:gd name="T17" fmla="*/ 254 h 767"/>
                <a:gd name="T18" fmla="*/ 504 w 697"/>
                <a:gd name="T19" fmla="*/ 256 h 767"/>
                <a:gd name="T20" fmla="*/ 239 w 697"/>
                <a:gd name="T21" fmla="*/ 767 h 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7" h="767">
                  <a:moveTo>
                    <a:pt x="239" y="767"/>
                  </a:moveTo>
                  <a:cubicBezTo>
                    <a:pt x="212" y="766"/>
                    <a:pt x="212" y="766"/>
                    <a:pt x="212" y="766"/>
                  </a:cubicBezTo>
                  <a:cubicBezTo>
                    <a:pt x="4" y="355"/>
                    <a:pt x="4" y="355"/>
                    <a:pt x="4" y="355"/>
                  </a:cubicBezTo>
                  <a:cubicBezTo>
                    <a:pt x="4" y="355"/>
                    <a:pt x="0" y="319"/>
                    <a:pt x="32" y="315"/>
                  </a:cubicBezTo>
                  <a:cubicBezTo>
                    <a:pt x="427" y="315"/>
                    <a:pt x="427" y="315"/>
                    <a:pt x="427" y="315"/>
                  </a:cubicBezTo>
                  <a:cubicBezTo>
                    <a:pt x="544" y="91"/>
                    <a:pt x="544" y="91"/>
                    <a:pt x="544" y="91"/>
                  </a:cubicBezTo>
                  <a:cubicBezTo>
                    <a:pt x="544" y="91"/>
                    <a:pt x="576" y="0"/>
                    <a:pt x="620" y="78"/>
                  </a:cubicBezTo>
                  <a:cubicBezTo>
                    <a:pt x="681" y="206"/>
                    <a:pt x="681" y="206"/>
                    <a:pt x="681" y="206"/>
                  </a:cubicBezTo>
                  <a:cubicBezTo>
                    <a:pt x="681" y="206"/>
                    <a:pt x="697" y="263"/>
                    <a:pt x="639" y="254"/>
                  </a:cubicBezTo>
                  <a:cubicBezTo>
                    <a:pt x="504" y="256"/>
                    <a:pt x="504" y="256"/>
                    <a:pt x="504" y="256"/>
                  </a:cubicBezTo>
                  <a:lnTo>
                    <a:pt x="239" y="767"/>
                  </a:lnTo>
                  <a:close/>
                </a:path>
              </a:pathLst>
            </a:custGeom>
            <a:solidFill>
              <a:schemeClr val="accent5">
                <a:lumMod val="10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3" name="Freeform: Shape 17"/>
            <p:cNvSpPr>
              <a:spLocks/>
            </p:cNvSpPr>
            <p:nvPr/>
          </p:nvSpPr>
          <p:spPr bwMode="auto">
            <a:xfrm>
              <a:off x="5965665" y="1355799"/>
              <a:ext cx="236241" cy="227878"/>
            </a:xfrm>
            <a:custGeom>
              <a:avLst/>
              <a:gdLst>
                <a:gd name="T0" fmla="*/ 425 w 497"/>
                <a:gd name="T1" fmla="*/ 160 h 480"/>
                <a:gd name="T2" fmla="*/ 425 w 497"/>
                <a:gd name="T3" fmla="*/ 160 h 480"/>
                <a:gd name="T4" fmla="*/ 372 w 497"/>
                <a:gd name="T5" fmla="*/ 18 h 480"/>
                <a:gd name="T6" fmla="*/ 346 w 497"/>
                <a:gd name="T7" fmla="*/ 9 h 480"/>
                <a:gd name="T8" fmla="*/ 9 w 497"/>
                <a:gd name="T9" fmla="*/ 134 h 480"/>
                <a:gd name="T10" fmla="*/ 0 w 497"/>
                <a:gd name="T11" fmla="*/ 160 h 480"/>
                <a:gd name="T12" fmla="*/ 53 w 497"/>
                <a:gd name="T13" fmla="*/ 302 h 480"/>
                <a:gd name="T14" fmla="*/ 53 w 497"/>
                <a:gd name="T15" fmla="*/ 222 h 480"/>
                <a:gd name="T16" fmla="*/ 115 w 497"/>
                <a:gd name="T17" fmla="*/ 160 h 480"/>
                <a:gd name="T18" fmla="*/ 203 w 497"/>
                <a:gd name="T19" fmla="*/ 160 h 480"/>
                <a:gd name="T20" fmla="*/ 309 w 497"/>
                <a:gd name="T21" fmla="*/ 89 h 480"/>
                <a:gd name="T22" fmla="*/ 372 w 497"/>
                <a:gd name="T23" fmla="*/ 160 h 480"/>
                <a:gd name="T24" fmla="*/ 425 w 497"/>
                <a:gd name="T25" fmla="*/ 160 h 480"/>
                <a:gd name="T26" fmla="*/ 478 w 497"/>
                <a:gd name="T27" fmla="*/ 204 h 480"/>
                <a:gd name="T28" fmla="*/ 478 w 497"/>
                <a:gd name="T29" fmla="*/ 204 h 480"/>
                <a:gd name="T30" fmla="*/ 115 w 497"/>
                <a:gd name="T31" fmla="*/ 204 h 480"/>
                <a:gd name="T32" fmla="*/ 97 w 497"/>
                <a:gd name="T33" fmla="*/ 222 h 480"/>
                <a:gd name="T34" fmla="*/ 97 w 497"/>
                <a:gd name="T35" fmla="*/ 462 h 480"/>
                <a:gd name="T36" fmla="*/ 115 w 497"/>
                <a:gd name="T37" fmla="*/ 479 h 480"/>
                <a:gd name="T38" fmla="*/ 478 w 497"/>
                <a:gd name="T39" fmla="*/ 479 h 480"/>
                <a:gd name="T40" fmla="*/ 496 w 497"/>
                <a:gd name="T41" fmla="*/ 462 h 480"/>
                <a:gd name="T42" fmla="*/ 496 w 497"/>
                <a:gd name="T43" fmla="*/ 222 h 480"/>
                <a:gd name="T44" fmla="*/ 478 w 497"/>
                <a:gd name="T45" fmla="*/ 204 h 480"/>
                <a:gd name="T46" fmla="*/ 452 w 497"/>
                <a:gd name="T47" fmla="*/ 426 h 480"/>
                <a:gd name="T48" fmla="*/ 452 w 497"/>
                <a:gd name="T49" fmla="*/ 426 h 480"/>
                <a:gd name="T50" fmla="*/ 150 w 497"/>
                <a:gd name="T51" fmla="*/ 426 h 480"/>
                <a:gd name="T52" fmla="*/ 150 w 497"/>
                <a:gd name="T53" fmla="*/ 391 h 480"/>
                <a:gd name="T54" fmla="*/ 195 w 497"/>
                <a:gd name="T55" fmla="*/ 275 h 480"/>
                <a:gd name="T56" fmla="*/ 265 w 497"/>
                <a:gd name="T57" fmla="*/ 364 h 480"/>
                <a:gd name="T58" fmla="*/ 328 w 497"/>
                <a:gd name="T59" fmla="*/ 302 h 480"/>
                <a:gd name="T60" fmla="*/ 416 w 497"/>
                <a:gd name="T61" fmla="*/ 266 h 480"/>
                <a:gd name="T62" fmla="*/ 452 w 497"/>
                <a:gd name="T63" fmla="*/ 347 h 480"/>
                <a:gd name="T64" fmla="*/ 452 w 497"/>
                <a:gd name="T65" fmla="*/ 426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97" h="480">
                  <a:moveTo>
                    <a:pt x="425" y="160"/>
                  </a:moveTo>
                  <a:lnTo>
                    <a:pt x="425" y="160"/>
                  </a:lnTo>
                  <a:cubicBezTo>
                    <a:pt x="372" y="18"/>
                    <a:pt x="372" y="18"/>
                    <a:pt x="372" y="18"/>
                  </a:cubicBezTo>
                  <a:cubicBezTo>
                    <a:pt x="372" y="9"/>
                    <a:pt x="354" y="0"/>
                    <a:pt x="346" y="9"/>
                  </a:cubicBezTo>
                  <a:cubicBezTo>
                    <a:pt x="9" y="134"/>
                    <a:pt x="9" y="134"/>
                    <a:pt x="9" y="134"/>
                  </a:cubicBezTo>
                  <a:cubicBezTo>
                    <a:pt x="0" y="134"/>
                    <a:pt x="0" y="143"/>
                    <a:pt x="0" y="160"/>
                  </a:cubicBezTo>
                  <a:cubicBezTo>
                    <a:pt x="53" y="302"/>
                    <a:pt x="53" y="302"/>
                    <a:pt x="53" y="302"/>
                  </a:cubicBezTo>
                  <a:cubicBezTo>
                    <a:pt x="53" y="222"/>
                    <a:pt x="53" y="222"/>
                    <a:pt x="53" y="222"/>
                  </a:cubicBezTo>
                  <a:cubicBezTo>
                    <a:pt x="53" y="187"/>
                    <a:pt x="80" y="160"/>
                    <a:pt x="115" y="160"/>
                  </a:cubicBezTo>
                  <a:cubicBezTo>
                    <a:pt x="203" y="160"/>
                    <a:pt x="203" y="160"/>
                    <a:pt x="203" y="160"/>
                  </a:cubicBezTo>
                  <a:cubicBezTo>
                    <a:pt x="309" y="89"/>
                    <a:pt x="309" y="89"/>
                    <a:pt x="309" y="89"/>
                  </a:cubicBezTo>
                  <a:cubicBezTo>
                    <a:pt x="372" y="160"/>
                    <a:pt x="372" y="160"/>
                    <a:pt x="372" y="160"/>
                  </a:cubicBezTo>
                  <a:lnTo>
                    <a:pt x="425" y="160"/>
                  </a:lnTo>
                  <a:close/>
                  <a:moveTo>
                    <a:pt x="478" y="204"/>
                  </a:moveTo>
                  <a:lnTo>
                    <a:pt x="478" y="204"/>
                  </a:lnTo>
                  <a:cubicBezTo>
                    <a:pt x="115" y="204"/>
                    <a:pt x="115" y="204"/>
                    <a:pt x="115" y="204"/>
                  </a:cubicBezTo>
                  <a:cubicBezTo>
                    <a:pt x="106" y="204"/>
                    <a:pt x="97" y="213"/>
                    <a:pt x="97" y="222"/>
                  </a:cubicBezTo>
                  <a:cubicBezTo>
                    <a:pt x="97" y="462"/>
                    <a:pt x="97" y="462"/>
                    <a:pt x="97" y="462"/>
                  </a:cubicBezTo>
                  <a:cubicBezTo>
                    <a:pt x="97" y="470"/>
                    <a:pt x="106" y="479"/>
                    <a:pt x="115" y="479"/>
                  </a:cubicBezTo>
                  <a:cubicBezTo>
                    <a:pt x="478" y="479"/>
                    <a:pt x="478" y="479"/>
                    <a:pt x="478" y="479"/>
                  </a:cubicBezTo>
                  <a:cubicBezTo>
                    <a:pt x="487" y="479"/>
                    <a:pt x="496" y="470"/>
                    <a:pt x="496" y="462"/>
                  </a:cubicBezTo>
                  <a:cubicBezTo>
                    <a:pt x="496" y="222"/>
                    <a:pt x="496" y="222"/>
                    <a:pt x="496" y="222"/>
                  </a:cubicBezTo>
                  <a:cubicBezTo>
                    <a:pt x="496" y="213"/>
                    <a:pt x="487" y="204"/>
                    <a:pt x="478" y="204"/>
                  </a:cubicBezTo>
                  <a:close/>
                  <a:moveTo>
                    <a:pt x="452" y="426"/>
                  </a:moveTo>
                  <a:lnTo>
                    <a:pt x="452" y="426"/>
                  </a:lnTo>
                  <a:cubicBezTo>
                    <a:pt x="150" y="426"/>
                    <a:pt x="150" y="426"/>
                    <a:pt x="150" y="426"/>
                  </a:cubicBezTo>
                  <a:cubicBezTo>
                    <a:pt x="150" y="391"/>
                    <a:pt x="150" y="391"/>
                    <a:pt x="150" y="391"/>
                  </a:cubicBezTo>
                  <a:cubicBezTo>
                    <a:pt x="195" y="275"/>
                    <a:pt x="195" y="275"/>
                    <a:pt x="195" y="275"/>
                  </a:cubicBezTo>
                  <a:cubicBezTo>
                    <a:pt x="265" y="364"/>
                    <a:pt x="265" y="364"/>
                    <a:pt x="265" y="364"/>
                  </a:cubicBezTo>
                  <a:cubicBezTo>
                    <a:pt x="328" y="302"/>
                    <a:pt x="328" y="302"/>
                    <a:pt x="328" y="302"/>
                  </a:cubicBezTo>
                  <a:cubicBezTo>
                    <a:pt x="416" y="266"/>
                    <a:pt x="416" y="266"/>
                    <a:pt x="416" y="266"/>
                  </a:cubicBezTo>
                  <a:cubicBezTo>
                    <a:pt x="452" y="347"/>
                    <a:pt x="452" y="347"/>
                    <a:pt x="452" y="347"/>
                  </a:cubicBezTo>
                  <a:lnTo>
                    <a:pt x="452" y="4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p14="http://schemas.microsoft.com/office/powerpoint/2010/main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4" name="TextBox 18"/>
            <p:cNvSpPr txBox="1"/>
            <p:nvPr/>
          </p:nvSpPr>
          <p:spPr>
            <a:xfrm>
              <a:off x="4570114" y="1934146"/>
              <a:ext cx="978671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algn="ctr"/>
              <a:r>
                <a:rPr lang="zh-CN" altLang="en-US" sz="1867" b="1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 </a:t>
              </a:r>
            </a:p>
          </p:txBody>
        </p:sp>
        <p:sp>
          <p:nvSpPr>
            <p:cNvPr id="29" name="Rectangle 38"/>
            <p:cNvSpPr/>
            <p:nvPr/>
          </p:nvSpPr>
          <p:spPr>
            <a:xfrm>
              <a:off x="4744507" y="2178427"/>
              <a:ext cx="662833" cy="536686"/>
            </a:xfrm>
            <a:prstGeom prst="rect">
              <a:avLst/>
            </a:prstGeom>
          </p:spPr>
          <p:txBody>
            <a:bodyPr wrap="square" anchor="ctr" anchorCtr="1">
              <a:normAutofit fontScale="85000" lnSpcReduction="100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此部分内容作为文字排版占位显示 。</a:t>
              </a: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8175254" y="1318590"/>
            <a:ext cx="2617788" cy="2887663"/>
            <a:chOff x="6131440" y="988942"/>
            <a:chExt cx="1963341" cy="2165747"/>
          </a:xfrm>
        </p:grpSpPr>
        <p:sp>
          <p:nvSpPr>
            <p:cNvPr id="15" name="Freeform: Shape 21"/>
            <p:cNvSpPr>
              <a:spLocks/>
            </p:cNvSpPr>
            <p:nvPr/>
          </p:nvSpPr>
          <p:spPr bwMode="auto">
            <a:xfrm>
              <a:off x="6131440" y="988942"/>
              <a:ext cx="1963341" cy="2165747"/>
            </a:xfrm>
            <a:custGeom>
              <a:avLst/>
              <a:gdLst>
                <a:gd name="T0" fmla="*/ 239 w 697"/>
                <a:gd name="T1" fmla="*/ 767 h 767"/>
                <a:gd name="T2" fmla="*/ 212 w 697"/>
                <a:gd name="T3" fmla="*/ 766 h 767"/>
                <a:gd name="T4" fmla="*/ 4 w 697"/>
                <a:gd name="T5" fmla="*/ 355 h 767"/>
                <a:gd name="T6" fmla="*/ 32 w 697"/>
                <a:gd name="T7" fmla="*/ 315 h 767"/>
                <a:gd name="T8" fmla="*/ 427 w 697"/>
                <a:gd name="T9" fmla="*/ 315 h 767"/>
                <a:gd name="T10" fmla="*/ 544 w 697"/>
                <a:gd name="T11" fmla="*/ 91 h 767"/>
                <a:gd name="T12" fmla="*/ 620 w 697"/>
                <a:gd name="T13" fmla="*/ 78 h 767"/>
                <a:gd name="T14" fmla="*/ 681 w 697"/>
                <a:gd name="T15" fmla="*/ 206 h 767"/>
                <a:gd name="T16" fmla="*/ 639 w 697"/>
                <a:gd name="T17" fmla="*/ 254 h 767"/>
                <a:gd name="T18" fmla="*/ 504 w 697"/>
                <a:gd name="T19" fmla="*/ 256 h 767"/>
                <a:gd name="T20" fmla="*/ 239 w 697"/>
                <a:gd name="T21" fmla="*/ 767 h 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7" h="767">
                  <a:moveTo>
                    <a:pt x="239" y="767"/>
                  </a:moveTo>
                  <a:cubicBezTo>
                    <a:pt x="212" y="766"/>
                    <a:pt x="212" y="766"/>
                    <a:pt x="212" y="766"/>
                  </a:cubicBezTo>
                  <a:cubicBezTo>
                    <a:pt x="4" y="355"/>
                    <a:pt x="4" y="355"/>
                    <a:pt x="4" y="355"/>
                  </a:cubicBezTo>
                  <a:cubicBezTo>
                    <a:pt x="4" y="355"/>
                    <a:pt x="0" y="319"/>
                    <a:pt x="32" y="315"/>
                  </a:cubicBezTo>
                  <a:cubicBezTo>
                    <a:pt x="427" y="315"/>
                    <a:pt x="427" y="315"/>
                    <a:pt x="427" y="315"/>
                  </a:cubicBezTo>
                  <a:cubicBezTo>
                    <a:pt x="544" y="91"/>
                    <a:pt x="544" y="91"/>
                    <a:pt x="544" y="91"/>
                  </a:cubicBezTo>
                  <a:cubicBezTo>
                    <a:pt x="544" y="91"/>
                    <a:pt x="576" y="0"/>
                    <a:pt x="620" y="78"/>
                  </a:cubicBezTo>
                  <a:cubicBezTo>
                    <a:pt x="681" y="206"/>
                    <a:pt x="681" y="206"/>
                    <a:pt x="681" y="206"/>
                  </a:cubicBezTo>
                  <a:cubicBezTo>
                    <a:pt x="681" y="206"/>
                    <a:pt x="697" y="263"/>
                    <a:pt x="639" y="254"/>
                  </a:cubicBezTo>
                  <a:cubicBezTo>
                    <a:pt x="504" y="256"/>
                    <a:pt x="504" y="256"/>
                    <a:pt x="504" y="256"/>
                  </a:cubicBezTo>
                  <a:lnTo>
                    <a:pt x="239" y="76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6" name="Freeform: Shape 22"/>
            <p:cNvSpPr>
              <a:spLocks/>
            </p:cNvSpPr>
            <p:nvPr/>
          </p:nvSpPr>
          <p:spPr bwMode="auto">
            <a:xfrm>
              <a:off x="7631318" y="1366423"/>
              <a:ext cx="246700" cy="251489"/>
            </a:xfrm>
            <a:custGeom>
              <a:avLst/>
              <a:gdLst>
                <a:gd name="T0" fmla="*/ 275 w 452"/>
                <a:gd name="T1" fmla="*/ 301 h 462"/>
                <a:gd name="T2" fmla="*/ 275 w 452"/>
                <a:gd name="T3" fmla="*/ 301 h 462"/>
                <a:gd name="T4" fmla="*/ 434 w 452"/>
                <a:gd name="T5" fmla="*/ 26 h 462"/>
                <a:gd name="T6" fmla="*/ 434 w 452"/>
                <a:gd name="T7" fmla="*/ 18 h 462"/>
                <a:gd name="T8" fmla="*/ 425 w 452"/>
                <a:gd name="T9" fmla="*/ 18 h 462"/>
                <a:gd name="T10" fmla="*/ 159 w 452"/>
                <a:gd name="T11" fmla="*/ 178 h 462"/>
                <a:gd name="T12" fmla="*/ 9 w 452"/>
                <a:gd name="T13" fmla="*/ 301 h 462"/>
                <a:gd name="T14" fmla="*/ 35 w 452"/>
                <a:gd name="T15" fmla="*/ 328 h 462"/>
                <a:gd name="T16" fmla="*/ 88 w 452"/>
                <a:gd name="T17" fmla="*/ 310 h 462"/>
                <a:gd name="T18" fmla="*/ 151 w 452"/>
                <a:gd name="T19" fmla="*/ 372 h 462"/>
                <a:gd name="T20" fmla="*/ 133 w 452"/>
                <a:gd name="T21" fmla="*/ 425 h 462"/>
                <a:gd name="T22" fmla="*/ 151 w 452"/>
                <a:gd name="T23" fmla="*/ 452 h 462"/>
                <a:gd name="T24" fmla="*/ 275 w 452"/>
                <a:gd name="T25" fmla="*/ 301 h 462"/>
                <a:gd name="T26" fmla="*/ 301 w 452"/>
                <a:gd name="T27" fmla="*/ 150 h 462"/>
                <a:gd name="T28" fmla="*/ 301 w 452"/>
                <a:gd name="T29" fmla="*/ 150 h 462"/>
                <a:gd name="T30" fmla="*/ 301 w 452"/>
                <a:gd name="T31" fmla="*/ 97 h 462"/>
                <a:gd name="T32" fmla="*/ 354 w 452"/>
                <a:gd name="T33" fmla="*/ 97 h 462"/>
                <a:gd name="T34" fmla="*/ 354 w 452"/>
                <a:gd name="T35" fmla="*/ 150 h 462"/>
                <a:gd name="T36" fmla="*/ 301 w 452"/>
                <a:gd name="T37" fmla="*/ 15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52" h="462">
                  <a:moveTo>
                    <a:pt x="275" y="301"/>
                  </a:moveTo>
                  <a:lnTo>
                    <a:pt x="275" y="301"/>
                  </a:lnTo>
                  <a:cubicBezTo>
                    <a:pt x="275" y="301"/>
                    <a:pt x="451" y="169"/>
                    <a:pt x="434" y="26"/>
                  </a:cubicBezTo>
                  <a:lnTo>
                    <a:pt x="434" y="18"/>
                  </a:lnTo>
                  <a:cubicBezTo>
                    <a:pt x="425" y="18"/>
                    <a:pt x="425" y="18"/>
                    <a:pt x="425" y="18"/>
                  </a:cubicBezTo>
                  <a:cubicBezTo>
                    <a:pt x="284" y="0"/>
                    <a:pt x="159" y="178"/>
                    <a:pt x="159" y="178"/>
                  </a:cubicBezTo>
                  <a:cubicBezTo>
                    <a:pt x="53" y="159"/>
                    <a:pt x="62" y="186"/>
                    <a:pt x="9" y="301"/>
                  </a:cubicBezTo>
                  <a:cubicBezTo>
                    <a:pt x="0" y="328"/>
                    <a:pt x="18" y="328"/>
                    <a:pt x="35" y="328"/>
                  </a:cubicBezTo>
                  <a:cubicBezTo>
                    <a:pt x="53" y="319"/>
                    <a:pt x="88" y="310"/>
                    <a:pt x="88" y="310"/>
                  </a:cubicBezTo>
                  <a:cubicBezTo>
                    <a:pt x="151" y="372"/>
                    <a:pt x="151" y="372"/>
                    <a:pt x="151" y="372"/>
                  </a:cubicBezTo>
                  <a:cubicBezTo>
                    <a:pt x="151" y="372"/>
                    <a:pt x="141" y="407"/>
                    <a:pt x="133" y="425"/>
                  </a:cubicBezTo>
                  <a:cubicBezTo>
                    <a:pt x="124" y="443"/>
                    <a:pt x="133" y="461"/>
                    <a:pt x="151" y="452"/>
                  </a:cubicBezTo>
                  <a:cubicBezTo>
                    <a:pt x="266" y="398"/>
                    <a:pt x="292" y="407"/>
                    <a:pt x="275" y="301"/>
                  </a:cubicBezTo>
                  <a:close/>
                  <a:moveTo>
                    <a:pt x="301" y="150"/>
                  </a:moveTo>
                  <a:lnTo>
                    <a:pt x="301" y="150"/>
                  </a:lnTo>
                  <a:cubicBezTo>
                    <a:pt x="284" y="133"/>
                    <a:pt x="284" y="115"/>
                    <a:pt x="301" y="97"/>
                  </a:cubicBezTo>
                  <a:cubicBezTo>
                    <a:pt x="319" y="80"/>
                    <a:pt x="345" y="80"/>
                    <a:pt x="354" y="97"/>
                  </a:cubicBezTo>
                  <a:cubicBezTo>
                    <a:pt x="372" y="115"/>
                    <a:pt x="372" y="133"/>
                    <a:pt x="354" y="150"/>
                  </a:cubicBezTo>
                  <a:cubicBezTo>
                    <a:pt x="345" y="169"/>
                    <a:pt x="319" y="169"/>
                    <a:pt x="301" y="15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p14="http://schemas.microsoft.com/office/powerpoint/2010/main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7" name="TextBox 23"/>
            <p:cNvSpPr txBox="1"/>
            <p:nvPr/>
          </p:nvSpPr>
          <p:spPr>
            <a:xfrm>
              <a:off x="6272550" y="1934146"/>
              <a:ext cx="983682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algn="ctr"/>
              <a:r>
                <a:rPr lang="zh-CN" altLang="en-US" sz="1867" b="1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 </a:t>
              </a:r>
            </a:p>
          </p:txBody>
        </p:sp>
        <p:sp>
          <p:nvSpPr>
            <p:cNvPr id="30" name="Rectangle 48"/>
            <p:cNvSpPr/>
            <p:nvPr/>
          </p:nvSpPr>
          <p:spPr>
            <a:xfrm>
              <a:off x="6430029" y="2178427"/>
              <a:ext cx="662833" cy="536686"/>
            </a:xfrm>
            <a:prstGeom prst="rect">
              <a:avLst/>
            </a:prstGeom>
          </p:spPr>
          <p:txBody>
            <a:bodyPr wrap="square" anchor="ctr" anchorCtr="1">
              <a:normAutofit fontScale="85000" lnSpcReduction="100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此部分内容作为文字排版占位显示 。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3878819" y="2524270"/>
            <a:ext cx="2617788" cy="2889249"/>
            <a:chOff x="2909114" y="1893202"/>
            <a:chExt cx="1963341" cy="2166937"/>
          </a:xfrm>
        </p:grpSpPr>
        <p:sp>
          <p:nvSpPr>
            <p:cNvPr id="21" name="Freeform: Shape 31"/>
            <p:cNvSpPr>
              <a:spLocks/>
            </p:cNvSpPr>
            <p:nvPr/>
          </p:nvSpPr>
          <p:spPr bwMode="auto">
            <a:xfrm rot="10800000">
              <a:off x="2909114" y="1893202"/>
              <a:ext cx="1963341" cy="2166937"/>
            </a:xfrm>
            <a:custGeom>
              <a:avLst/>
              <a:gdLst>
                <a:gd name="T0" fmla="*/ 239 w 697"/>
                <a:gd name="T1" fmla="*/ 767 h 767"/>
                <a:gd name="T2" fmla="*/ 212 w 697"/>
                <a:gd name="T3" fmla="*/ 766 h 767"/>
                <a:gd name="T4" fmla="*/ 4 w 697"/>
                <a:gd name="T5" fmla="*/ 355 h 767"/>
                <a:gd name="T6" fmla="*/ 32 w 697"/>
                <a:gd name="T7" fmla="*/ 315 h 767"/>
                <a:gd name="T8" fmla="*/ 427 w 697"/>
                <a:gd name="T9" fmla="*/ 315 h 767"/>
                <a:gd name="T10" fmla="*/ 544 w 697"/>
                <a:gd name="T11" fmla="*/ 91 h 767"/>
                <a:gd name="T12" fmla="*/ 620 w 697"/>
                <a:gd name="T13" fmla="*/ 78 h 767"/>
                <a:gd name="T14" fmla="*/ 681 w 697"/>
                <a:gd name="T15" fmla="*/ 206 h 767"/>
                <a:gd name="T16" fmla="*/ 639 w 697"/>
                <a:gd name="T17" fmla="*/ 254 h 767"/>
                <a:gd name="T18" fmla="*/ 504 w 697"/>
                <a:gd name="T19" fmla="*/ 256 h 767"/>
                <a:gd name="T20" fmla="*/ 239 w 697"/>
                <a:gd name="T21" fmla="*/ 767 h 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7" h="767">
                  <a:moveTo>
                    <a:pt x="239" y="767"/>
                  </a:moveTo>
                  <a:cubicBezTo>
                    <a:pt x="212" y="766"/>
                    <a:pt x="212" y="766"/>
                    <a:pt x="212" y="766"/>
                  </a:cubicBezTo>
                  <a:cubicBezTo>
                    <a:pt x="4" y="355"/>
                    <a:pt x="4" y="355"/>
                    <a:pt x="4" y="355"/>
                  </a:cubicBezTo>
                  <a:cubicBezTo>
                    <a:pt x="4" y="355"/>
                    <a:pt x="0" y="319"/>
                    <a:pt x="32" y="315"/>
                  </a:cubicBezTo>
                  <a:cubicBezTo>
                    <a:pt x="427" y="315"/>
                    <a:pt x="427" y="315"/>
                    <a:pt x="427" y="315"/>
                  </a:cubicBezTo>
                  <a:cubicBezTo>
                    <a:pt x="544" y="91"/>
                    <a:pt x="544" y="91"/>
                    <a:pt x="544" y="91"/>
                  </a:cubicBezTo>
                  <a:cubicBezTo>
                    <a:pt x="544" y="91"/>
                    <a:pt x="576" y="0"/>
                    <a:pt x="620" y="78"/>
                  </a:cubicBezTo>
                  <a:cubicBezTo>
                    <a:pt x="681" y="206"/>
                    <a:pt x="681" y="206"/>
                    <a:pt x="681" y="206"/>
                  </a:cubicBezTo>
                  <a:cubicBezTo>
                    <a:pt x="681" y="206"/>
                    <a:pt x="697" y="263"/>
                    <a:pt x="639" y="254"/>
                  </a:cubicBezTo>
                  <a:cubicBezTo>
                    <a:pt x="504" y="256"/>
                    <a:pt x="504" y="256"/>
                    <a:pt x="504" y="256"/>
                  </a:cubicBezTo>
                  <a:lnTo>
                    <a:pt x="239" y="767"/>
                  </a:lnTo>
                  <a:close/>
                </a:path>
              </a:pathLst>
            </a:custGeom>
            <a:solidFill>
              <a:schemeClr val="accent4">
                <a:lumMod val="10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22" name="TextBox 33"/>
            <p:cNvSpPr txBox="1"/>
            <p:nvPr/>
          </p:nvSpPr>
          <p:spPr>
            <a:xfrm>
              <a:off x="3726364" y="2853975"/>
              <a:ext cx="983682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algn="ctr"/>
              <a:r>
                <a:rPr lang="zh-CN" altLang="en-US" sz="1867" b="1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 </a:t>
              </a:r>
            </a:p>
          </p:txBody>
        </p:sp>
        <p:sp>
          <p:nvSpPr>
            <p:cNvPr id="23" name="Freeform: Shape 34"/>
            <p:cNvSpPr>
              <a:spLocks/>
            </p:cNvSpPr>
            <p:nvPr/>
          </p:nvSpPr>
          <p:spPr bwMode="auto">
            <a:xfrm>
              <a:off x="3123639" y="3446496"/>
              <a:ext cx="199776" cy="207686"/>
            </a:xfrm>
            <a:custGeom>
              <a:avLst/>
              <a:gdLst>
                <a:gd name="T0" fmla="*/ 400 w 445"/>
                <a:gd name="T1" fmla="*/ 159 h 462"/>
                <a:gd name="T2" fmla="*/ 400 w 445"/>
                <a:gd name="T3" fmla="*/ 159 h 462"/>
                <a:gd name="T4" fmla="*/ 266 w 445"/>
                <a:gd name="T5" fmla="*/ 8 h 462"/>
                <a:gd name="T6" fmla="*/ 36 w 445"/>
                <a:gd name="T7" fmla="*/ 248 h 462"/>
                <a:gd name="T8" fmla="*/ 9 w 445"/>
                <a:gd name="T9" fmla="*/ 319 h 462"/>
                <a:gd name="T10" fmla="*/ 81 w 445"/>
                <a:gd name="T11" fmla="*/ 355 h 462"/>
                <a:gd name="T12" fmla="*/ 98 w 445"/>
                <a:gd name="T13" fmla="*/ 346 h 462"/>
                <a:gd name="T14" fmla="*/ 134 w 445"/>
                <a:gd name="T15" fmla="*/ 372 h 462"/>
                <a:gd name="T16" fmla="*/ 160 w 445"/>
                <a:gd name="T17" fmla="*/ 434 h 462"/>
                <a:gd name="T18" fmla="*/ 187 w 445"/>
                <a:gd name="T19" fmla="*/ 452 h 462"/>
                <a:gd name="T20" fmla="*/ 240 w 445"/>
                <a:gd name="T21" fmla="*/ 434 h 462"/>
                <a:gd name="T22" fmla="*/ 249 w 445"/>
                <a:gd name="T23" fmla="*/ 416 h 462"/>
                <a:gd name="T24" fmla="*/ 231 w 445"/>
                <a:gd name="T25" fmla="*/ 390 h 462"/>
                <a:gd name="T26" fmla="*/ 204 w 445"/>
                <a:gd name="T27" fmla="*/ 337 h 462"/>
                <a:gd name="T28" fmla="*/ 231 w 445"/>
                <a:gd name="T29" fmla="*/ 310 h 462"/>
                <a:gd name="T30" fmla="*/ 417 w 445"/>
                <a:gd name="T31" fmla="*/ 355 h 462"/>
                <a:gd name="T32" fmla="*/ 400 w 445"/>
                <a:gd name="T33" fmla="*/ 159 h 462"/>
                <a:gd name="T34" fmla="*/ 390 w 445"/>
                <a:gd name="T35" fmla="*/ 310 h 462"/>
                <a:gd name="T36" fmla="*/ 390 w 445"/>
                <a:gd name="T37" fmla="*/ 310 h 462"/>
                <a:gd name="T38" fmla="*/ 302 w 445"/>
                <a:gd name="T39" fmla="*/ 204 h 462"/>
                <a:gd name="T40" fmla="*/ 284 w 445"/>
                <a:gd name="T41" fmla="*/ 62 h 462"/>
                <a:gd name="T42" fmla="*/ 364 w 445"/>
                <a:gd name="T43" fmla="*/ 177 h 462"/>
                <a:gd name="T44" fmla="*/ 390 w 445"/>
                <a:gd name="T45" fmla="*/ 31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45" h="462">
                  <a:moveTo>
                    <a:pt x="400" y="159"/>
                  </a:moveTo>
                  <a:lnTo>
                    <a:pt x="400" y="159"/>
                  </a:lnTo>
                  <a:cubicBezTo>
                    <a:pt x="364" y="71"/>
                    <a:pt x="302" y="0"/>
                    <a:pt x="266" y="8"/>
                  </a:cubicBezTo>
                  <a:cubicBezTo>
                    <a:pt x="213" y="36"/>
                    <a:pt x="302" y="142"/>
                    <a:pt x="36" y="248"/>
                  </a:cubicBezTo>
                  <a:cubicBezTo>
                    <a:pt x="9" y="257"/>
                    <a:pt x="0" y="292"/>
                    <a:pt x="9" y="319"/>
                  </a:cubicBezTo>
                  <a:cubicBezTo>
                    <a:pt x="18" y="337"/>
                    <a:pt x="53" y="363"/>
                    <a:pt x="81" y="355"/>
                  </a:cubicBezTo>
                  <a:lnTo>
                    <a:pt x="98" y="346"/>
                  </a:lnTo>
                  <a:cubicBezTo>
                    <a:pt x="116" y="372"/>
                    <a:pt x="134" y="355"/>
                    <a:pt x="134" y="372"/>
                  </a:cubicBezTo>
                  <a:cubicBezTo>
                    <a:pt x="143" y="390"/>
                    <a:pt x="160" y="425"/>
                    <a:pt x="160" y="434"/>
                  </a:cubicBezTo>
                  <a:cubicBezTo>
                    <a:pt x="169" y="443"/>
                    <a:pt x="178" y="461"/>
                    <a:pt x="187" y="452"/>
                  </a:cubicBezTo>
                  <a:cubicBezTo>
                    <a:pt x="196" y="452"/>
                    <a:pt x="231" y="443"/>
                    <a:pt x="240" y="434"/>
                  </a:cubicBezTo>
                  <a:cubicBezTo>
                    <a:pt x="257" y="434"/>
                    <a:pt x="257" y="425"/>
                    <a:pt x="249" y="416"/>
                  </a:cubicBezTo>
                  <a:cubicBezTo>
                    <a:pt x="249" y="408"/>
                    <a:pt x="231" y="399"/>
                    <a:pt x="231" y="390"/>
                  </a:cubicBezTo>
                  <a:cubicBezTo>
                    <a:pt x="222" y="381"/>
                    <a:pt x="213" y="346"/>
                    <a:pt x="204" y="337"/>
                  </a:cubicBezTo>
                  <a:cubicBezTo>
                    <a:pt x="196" y="328"/>
                    <a:pt x="213" y="310"/>
                    <a:pt x="231" y="310"/>
                  </a:cubicBezTo>
                  <a:cubicBezTo>
                    <a:pt x="355" y="302"/>
                    <a:pt x="373" y="372"/>
                    <a:pt x="417" y="355"/>
                  </a:cubicBezTo>
                  <a:cubicBezTo>
                    <a:pt x="444" y="346"/>
                    <a:pt x="444" y="248"/>
                    <a:pt x="400" y="159"/>
                  </a:cubicBezTo>
                  <a:close/>
                  <a:moveTo>
                    <a:pt x="390" y="310"/>
                  </a:moveTo>
                  <a:lnTo>
                    <a:pt x="390" y="310"/>
                  </a:lnTo>
                  <a:cubicBezTo>
                    <a:pt x="381" y="310"/>
                    <a:pt x="328" y="275"/>
                    <a:pt x="302" y="204"/>
                  </a:cubicBezTo>
                  <a:cubicBezTo>
                    <a:pt x="275" y="133"/>
                    <a:pt x="275" y="62"/>
                    <a:pt x="284" y="62"/>
                  </a:cubicBezTo>
                  <a:cubicBezTo>
                    <a:pt x="293" y="62"/>
                    <a:pt x="337" y="106"/>
                    <a:pt x="364" y="177"/>
                  </a:cubicBezTo>
                  <a:cubicBezTo>
                    <a:pt x="400" y="248"/>
                    <a:pt x="390" y="302"/>
                    <a:pt x="390" y="3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p14="http://schemas.microsoft.com/office/powerpoint/2010/main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31" name="Rectangle 49"/>
            <p:cNvSpPr/>
            <p:nvPr/>
          </p:nvSpPr>
          <p:spPr>
            <a:xfrm>
              <a:off x="3925055" y="2178427"/>
              <a:ext cx="660061" cy="536686"/>
            </a:xfrm>
            <a:prstGeom prst="rect">
              <a:avLst/>
            </a:prstGeom>
          </p:spPr>
          <p:txBody>
            <a:bodyPr wrap="square">
              <a:normAutofit fontScale="85000" lnSpcReduction="200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此部分内</a:t>
              </a:r>
              <a:br>
                <a:rPr lang="zh-CN" altLang="en-US" sz="120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</a:br>
              <a:r>
                <a:rPr lang="zh-CN" altLang="en-US" sz="120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容作为文字排版占位显示 。</a:t>
              </a: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6143753" y="2524270"/>
            <a:ext cx="2617788" cy="2889249"/>
            <a:chOff x="4607814" y="1893202"/>
            <a:chExt cx="1963341" cy="2166937"/>
          </a:xfrm>
        </p:grpSpPr>
        <p:sp>
          <p:nvSpPr>
            <p:cNvPr id="24" name="Freeform: Shape 36"/>
            <p:cNvSpPr>
              <a:spLocks/>
            </p:cNvSpPr>
            <p:nvPr/>
          </p:nvSpPr>
          <p:spPr bwMode="auto">
            <a:xfrm rot="10800000">
              <a:off x="4607814" y="1893202"/>
              <a:ext cx="1963341" cy="2166937"/>
            </a:xfrm>
            <a:custGeom>
              <a:avLst/>
              <a:gdLst>
                <a:gd name="T0" fmla="*/ 239 w 697"/>
                <a:gd name="T1" fmla="*/ 767 h 767"/>
                <a:gd name="T2" fmla="*/ 212 w 697"/>
                <a:gd name="T3" fmla="*/ 766 h 767"/>
                <a:gd name="T4" fmla="*/ 4 w 697"/>
                <a:gd name="T5" fmla="*/ 355 h 767"/>
                <a:gd name="T6" fmla="*/ 32 w 697"/>
                <a:gd name="T7" fmla="*/ 315 h 767"/>
                <a:gd name="T8" fmla="*/ 427 w 697"/>
                <a:gd name="T9" fmla="*/ 315 h 767"/>
                <a:gd name="T10" fmla="*/ 544 w 697"/>
                <a:gd name="T11" fmla="*/ 91 h 767"/>
                <a:gd name="T12" fmla="*/ 620 w 697"/>
                <a:gd name="T13" fmla="*/ 78 h 767"/>
                <a:gd name="T14" fmla="*/ 681 w 697"/>
                <a:gd name="T15" fmla="*/ 206 h 767"/>
                <a:gd name="T16" fmla="*/ 639 w 697"/>
                <a:gd name="T17" fmla="*/ 254 h 767"/>
                <a:gd name="T18" fmla="*/ 504 w 697"/>
                <a:gd name="T19" fmla="*/ 256 h 767"/>
                <a:gd name="T20" fmla="*/ 239 w 697"/>
                <a:gd name="T21" fmla="*/ 767 h 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7" h="767">
                  <a:moveTo>
                    <a:pt x="239" y="767"/>
                  </a:moveTo>
                  <a:cubicBezTo>
                    <a:pt x="212" y="766"/>
                    <a:pt x="212" y="766"/>
                    <a:pt x="212" y="766"/>
                  </a:cubicBezTo>
                  <a:cubicBezTo>
                    <a:pt x="4" y="355"/>
                    <a:pt x="4" y="355"/>
                    <a:pt x="4" y="355"/>
                  </a:cubicBezTo>
                  <a:cubicBezTo>
                    <a:pt x="4" y="355"/>
                    <a:pt x="0" y="319"/>
                    <a:pt x="32" y="315"/>
                  </a:cubicBezTo>
                  <a:cubicBezTo>
                    <a:pt x="427" y="315"/>
                    <a:pt x="427" y="315"/>
                    <a:pt x="427" y="315"/>
                  </a:cubicBezTo>
                  <a:cubicBezTo>
                    <a:pt x="544" y="91"/>
                    <a:pt x="544" y="91"/>
                    <a:pt x="544" y="91"/>
                  </a:cubicBezTo>
                  <a:cubicBezTo>
                    <a:pt x="544" y="91"/>
                    <a:pt x="576" y="0"/>
                    <a:pt x="620" y="78"/>
                  </a:cubicBezTo>
                  <a:cubicBezTo>
                    <a:pt x="681" y="206"/>
                    <a:pt x="681" y="206"/>
                    <a:pt x="681" y="206"/>
                  </a:cubicBezTo>
                  <a:cubicBezTo>
                    <a:pt x="681" y="206"/>
                    <a:pt x="697" y="263"/>
                    <a:pt x="639" y="254"/>
                  </a:cubicBezTo>
                  <a:cubicBezTo>
                    <a:pt x="504" y="256"/>
                    <a:pt x="504" y="256"/>
                    <a:pt x="504" y="256"/>
                  </a:cubicBezTo>
                  <a:lnTo>
                    <a:pt x="239" y="767"/>
                  </a:lnTo>
                  <a:close/>
                </a:path>
              </a:pathLst>
            </a:custGeom>
            <a:solidFill>
              <a:schemeClr val="accent6">
                <a:lumMod val="10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25" name="TextBox 37"/>
            <p:cNvSpPr txBox="1"/>
            <p:nvPr/>
          </p:nvSpPr>
          <p:spPr>
            <a:xfrm>
              <a:off x="5455059" y="2853975"/>
              <a:ext cx="983682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algn="ctr"/>
              <a:r>
                <a:rPr lang="zh-CN" altLang="en-US" sz="1867" b="1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 </a:t>
              </a:r>
            </a:p>
          </p:txBody>
        </p:sp>
        <p:sp>
          <p:nvSpPr>
            <p:cNvPr id="26" name="Freeform: Shape 39"/>
            <p:cNvSpPr>
              <a:spLocks/>
            </p:cNvSpPr>
            <p:nvPr/>
          </p:nvSpPr>
          <p:spPr bwMode="auto">
            <a:xfrm>
              <a:off x="4804815" y="3508214"/>
              <a:ext cx="223511" cy="144393"/>
            </a:xfrm>
            <a:custGeom>
              <a:avLst/>
              <a:gdLst>
                <a:gd name="T0" fmla="*/ 381 w 498"/>
                <a:gd name="T1" fmla="*/ 89 h 320"/>
                <a:gd name="T2" fmla="*/ 381 w 498"/>
                <a:gd name="T3" fmla="*/ 89 h 320"/>
                <a:gd name="T4" fmla="*/ 355 w 498"/>
                <a:gd name="T5" fmla="*/ 89 h 320"/>
                <a:gd name="T6" fmla="*/ 231 w 498"/>
                <a:gd name="T7" fmla="*/ 0 h 320"/>
                <a:gd name="T8" fmla="*/ 98 w 498"/>
                <a:gd name="T9" fmla="*/ 134 h 320"/>
                <a:gd name="T10" fmla="*/ 98 w 498"/>
                <a:gd name="T11" fmla="*/ 150 h 320"/>
                <a:gd name="T12" fmla="*/ 89 w 498"/>
                <a:gd name="T13" fmla="*/ 150 h 320"/>
                <a:gd name="T14" fmla="*/ 0 w 498"/>
                <a:gd name="T15" fmla="*/ 240 h 320"/>
                <a:gd name="T16" fmla="*/ 89 w 498"/>
                <a:gd name="T17" fmla="*/ 319 h 320"/>
                <a:gd name="T18" fmla="*/ 381 w 498"/>
                <a:gd name="T19" fmla="*/ 319 h 320"/>
                <a:gd name="T20" fmla="*/ 497 w 498"/>
                <a:gd name="T21" fmla="*/ 204 h 320"/>
                <a:gd name="T22" fmla="*/ 381 w 498"/>
                <a:gd name="T23" fmla="*/ 89 h 320"/>
                <a:gd name="T24" fmla="*/ 284 w 498"/>
                <a:gd name="T25" fmla="*/ 195 h 320"/>
                <a:gd name="T26" fmla="*/ 284 w 498"/>
                <a:gd name="T27" fmla="*/ 195 h 320"/>
                <a:gd name="T28" fmla="*/ 213 w 498"/>
                <a:gd name="T29" fmla="*/ 275 h 320"/>
                <a:gd name="T30" fmla="*/ 195 w 498"/>
                <a:gd name="T31" fmla="*/ 275 h 320"/>
                <a:gd name="T32" fmla="*/ 195 w 498"/>
                <a:gd name="T33" fmla="*/ 266 h 320"/>
                <a:gd name="T34" fmla="*/ 195 w 498"/>
                <a:gd name="T35" fmla="*/ 257 h 320"/>
                <a:gd name="T36" fmla="*/ 222 w 498"/>
                <a:gd name="T37" fmla="*/ 204 h 320"/>
                <a:gd name="T38" fmla="*/ 204 w 498"/>
                <a:gd name="T39" fmla="*/ 195 h 320"/>
                <a:gd name="T40" fmla="*/ 204 w 498"/>
                <a:gd name="T41" fmla="*/ 195 h 320"/>
                <a:gd name="T42" fmla="*/ 186 w 498"/>
                <a:gd name="T43" fmla="*/ 178 h 320"/>
                <a:gd name="T44" fmla="*/ 195 w 498"/>
                <a:gd name="T45" fmla="*/ 160 h 320"/>
                <a:gd name="T46" fmla="*/ 258 w 498"/>
                <a:gd name="T47" fmla="*/ 89 h 320"/>
                <a:gd name="T48" fmla="*/ 275 w 498"/>
                <a:gd name="T49" fmla="*/ 80 h 320"/>
                <a:gd name="T50" fmla="*/ 284 w 498"/>
                <a:gd name="T51" fmla="*/ 89 h 320"/>
                <a:gd name="T52" fmla="*/ 275 w 498"/>
                <a:gd name="T53" fmla="*/ 106 h 320"/>
                <a:gd name="T54" fmla="*/ 249 w 498"/>
                <a:gd name="T55" fmla="*/ 160 h 320"/>
                <a:gd name="T56" fmla="*/ 275 w 498"/>
                <a:gd name="T57" fmla="*/ 169 h 320"/>
                <a:gd name="T58" fmla="*/ 275 w 498"/>
                <a:gd name="T59" fmla="*/ 169 h 320"/>
                <a:gd name="T60" fmla="*/ 293 w 498"/>
                <a:gd name="T61" fmla="*/ 187 h 320"/>
                <a:gd name="T62" fmla="*/ 284 w 498"/>
                <a:gd name="T63" fmla="*/ 19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98" h="320">
                  <a:moveTo>
                    <a:pt x="381" y="89"/>
                  </a:moveTo>
                  <a:lnTo>
                    <a:pt x="381" y="89"/>
                  </a:lnTo>
                  <a:cubicBezTo>
                    <a:pt x="372" y="89"/>
                    <a:pt x="364" y="89"/>
                    <a:pt x="355" y="89"/>
                  </a:cubicBezTo>
                  <a:cubicBezTo>
                    <a:pt x="337" y="36"/>
                    <a:pt x="293" y="0"/>
                    <a:pt x="231" y="0"/>
                  </a:cubicBezTo>
                  <a:cubicBezTo>
                    <a:pt x="160" y="0"/>
                    <a:pt x="98" y="62"/>
                    <a:pt x="98" y="134"/>
                  </a:cubicBezTo>
                  <a:cubicBezTo>
                    <a:pt x="98" y="134"/>
                    <a:pt x="98" y="142"/>
                    <a:pt x="98" y="150"/>
                  </a:cubicBezTo>
                  <a:cubicBezTo>
                    <a:pt x="98" y="150"/>
                    <a:pt x="98" y="150"/>
                    <a:pt x="89" y="150"/>
                  </a:cubicBezTo>
                  <a:cubicBezTo>
                    <a:pt x="45" y="150"/>
                    <a:pt x="0" y="187"/>
                    <a:pt x="0" y="240"/>
                  </a:cubicBezTo>
                  <a:cubicBezTo>
                    <a:pt x="0" y="284"/>
                    <a:pt x="45" y="319"/>
                    <a:pt x="89" y="319"/>
                  </a:cubicBezTo>
                  <a:cubicBezTo>
                    <a:pt x="381" y="319"/>
                    <a:pt x="381" y="319"/>
                    <a:pt x="381" y="319"/>
                  </a:cubicBezTo>
                  <a:cubicBezTo>
                    <a:pt x="443" y="319"/>
                    <a:pt x="497" y="275"/>
                    <a:pt x="497" y="204"/>
                  </a:cubicBezTo>
                  <a:cubicBezTo>
                    <a:pt x="497" y="142"/>
                    <a:pt x="443" y="89"/>
                    <a:pt x="381" y="89"/>
                  </a:cubicBezTo>
                  <a:close/>
                  <a:moveTo>
                    <a:pt x="284" y="195"/>
                  </a:moveTo>
                  <a:lnTo>
                    <a:pt x="284" y="195"/>
                  </a:lnTo>
                  <a:cubicBezTo>
                    <a:pt x="266" y="213"/>
                    <a:pt x="222" y="266"/>
                    <a:pt x="213" y="275"/>
                  </a:cubicBezTo>
                  <a:cubicBezTo>
                    <a:pt x="213" y="275"/>
                    <a:pt x="204" y="284"/>
                    <a:pt x="195" y="275"/>
                  </a:cubicBezTo>
                  <a:cubicBezTo>
                    <a:pt x="195" y="275"/>
                    <a:pt x="195" y="275"/>
                    <a:pt x="195" y="266"/>
                  </a:cubicBezTo>
                  <a:lnTo>
                    <a:pt x="195" y="257"/>
                  </a:lnTo>
                  <a:cubicBezTo>
                    <a:pt x="222" y="204"/>
                    <a:pt x="222" y="204"/>
                    <a:pt x="222" y="204"/>
                  </a:cubicBezTo>
                  <a:cubicBezTo>
                    <a:pt x="222" y="195"/>
                    <a:pt x="213" y="195"/>
                    <a:pt x="204" y="195"/>
                  </a:cubicBezTo>
                  <a:lnTo>
                    <a:pt x="204" y="195"/>
                  </a:lnTo>
                  <a:cubicBezTo>
                    <a:pt x="195" y="187"/>
                    <a:pt x="186" y="187"/>
                    <a:pt x="186" y="178"/>
                  </a:cubicBezTo>
                  <a:cubicBezTo>
                    <a:pt x="186" y="169"/>
                    <a:pt x="186" y="169"/>
                    <a:pt x="195" y="160"/>
                  </a:cubicBezTo>
                  <a:cubicBezTo>
                    <a:pt x="204" y="142"/>
                    <a:pt x="258" y="89"/>
                    <a:pt x="258" y="89"/>
                  </a:cubicBezTo>
                  <a:cubicBezTo>
                    <a:pt x="266" y="80"/>
                    <a:pt x="266" y="80"/>
                    <a:pt x="275" y="80"/>
                  </a:cubicBezTo>
                  <a:cubicBezTo>
                    <a:pt x="275" y="89"/>
                    <a:pt x="284" y="89"/>
                    <a:pt x="284" y="89"/>
                  </a:cubicBezTo>
                  <a:cubicBezTo>
                    <a:pt x="284" y="97"/>
                    <a:pt x="275" y="97"/>
                    <a:pt x="275" y="106"/>
                  </a:cubicBezTo>
                  <a:cubicBezTo>
                    <a:pt x="249" y="160"/>
                    <a:pt x="249" y="160"/>
                    <a:pt x="249" y="160"/>
                  </a:cubicBezTo>
                  <a:cubicBezTo>
                    <a:pt x="258" y="160"/>
                    <a:pt x="266" y="169"/>
                    <a:pt x="275" y="169"/>
                  </a:cubicBezTo>
                  <a:lnTo>
                    <a:pt x="275" y="169"/>
                  </a:lnTo>
                  <a:cubicBezTo>
                    <a:pt x="284" y="169"/>
                    <a:pt x="293" y="178"/>
                    <a:pt x="293" y="187"/>
                  </a:cubicBezTo>
                  <a:lnTo>
                    <a:pt x="284" y="19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p14="http://schemas.microsoft.com/office/powerpoint/2010/main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32" name="Rectangle 50"/>
            <p:cNvSpPr/>
            <p:nvPr/>
          </p:nvSpPr>
          <p:spPr>
            <a:xfrm>
              <a:off x="5617848" y="2178427"/>
              <a:ext cx="660061" cy="536686"/>
            </a:xfrm>
            <a:prstGeom prst="rect">
              <a:avLst/>
            </a:prstGeom>
          </p:spPr>
          <p:txBody>
            <a:bodyPr wrap="square">
              <a:normAutofit fontScale="85000" lnSpcReduction="200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此部分内</a:t>
              </a:r>
              <a:br>
                <a:rPr lang="zh-CN" altLang="en-US" sz="120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</a:br>
              <a:r>
                <a:rPr lang="zh-CN" altLang="en-US" sz="120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容作为文字排版占位显示 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31777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42" y="1318"/>
            <a:ext cx="2970659" cy="68553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97"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78710" y="1102620"/>
            <a:ext cx="1661096" cy="4002139"/>
          </a:xfrm>
          <a:prstGeom prst="rect">
            <a:avLst/>
          </a:prstGeom>
          <a:noFill/>
        </p:spPr>
        <p:txBody>
          <a:bodyPr vert="eaVert" wrap="square" lIns="0" tIns="0" rIns="0" bIns="0" rtlCol="0">
            <a:spAutoFit/>
          </a:bodyPr>
          <a:lstStyle/>
          <a:p>
            <a:r>
              <a:rPr lang="en-US" altLang="zh-CN" sz="5397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Times New Roman" panose="02020603050405020304" pitchFamily="18" charset="0"/>
                <a:sym typeface="思源黑体 Normal" panose="020B0400000000000000" pitchFamily="34" charset="-122"/>
              </a:rPr>
              <a:t>CONTENTS</a:t>
            </a:r>
            <a:endParaRPr lang="zh-CN" altLang="en-US" sz="5397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Times New Roman" panose="02020603050405020304" pitchFamily="18" charset="0"/>
              <a:sym typeface="思源黑体 Normal" panose="020B0400000000000000" pitchFamily="34" charset="-122"/>
            </a:endParaRPr>
          </a:p>
          <a:p>
            <a:r>
              <a:rPr lang="zh-CN" altLang="en-US" sz="5397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目录</a:t>
            </a:r>
            <a:endParaRPr lang="en-US" altLang="zh-CN" sz="5397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grpSp>
        <p:nvGrpSpPr>
          <p:cNvPr id="2" name="组合 13"/>
          <p:cNvGrpSpPr/>
          <p:nvPr/>
        </p:nvGrpSpPr>
        <p:grpSpPr>
          <a:xfrm>
            <a:off x="5697330" y="1787902"/>
            <a:ext cx="797340" cy="797340"/>
            <a:chOff x="3529981" y="507683"/>
            <a:chExt cx="598350" cy="598350"/>
          </a:xfrm>
        </p:grpSpPr>
        <p:sp>
          <p:nvSpPr>
            <p:cNvPr id="15" name="椭圆 14"/>
            <p:cNvSpPr/>
            <p:nvPr/>
          </p:nvSpPr>
          <p:spPr>
            <a:xfrm>
              <a:off x="3529981" y="507683"/>
              <a:ext cx="598350" cy="59835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2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anose="020B0604020202020204" pitchFamily="34" charset="0"/>
                <a:sym typeface="思源黑体 Normal" panose="020B0400000000000000" pitchFamily="34" charset="-122"/>
              </a:endParaRPr>
            </a:p>
          </p:txBody>
        </p:sp>
        <p:sp>
          <p:nvSpPr>
            <p:cNvPr id="16" name="TextBox 4"/>
            <p:cNvSpPr txBox="1"/>
            <p:nvPr/>
          </p:nvSpPr>
          <p:spPr>
            <a:xfrm>
              <a:off x="3572585" y="556735"/>
              <a:ext cx="537817" cy="50024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sz="3732" dirty="0">
                  <a:solidFill>
                    <a:schemeClr val="accent1"/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思源黑体 Normal" panose="020B0400000000000000" pitchFamily="34" charset="-122"/>
                  <a:ea typeface="思源黑体 Normal" panose="020B0400000000000000" pitchFamily="34" charset="-122"/>
                  <a:cs typeface="Arial" panose="020B0604020202020204" pitchFamily="34" charset="0"/>
                  <a:sym typeface="思源黑体 Normal" panose="020B0400000000000000" pitchFamily="34" charset="-122"/>
                </a:rPr>
                <a:t>01</a:t>
              </a:r>
              <a:endParaRPr lang="zh-CN" altLang="en-US" sz="3732" dirty="0">
                <a:solidFill>
                  <a:schemeClr val="accent1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思源黑体 Normal" panose="020B0400000000000000" pitchFamily="34" charset="-122"/>
                <a:ea typeface="思源黑体 Normal" panose="020B0400000000000000" pitchFamily="34" charset="-122"/>
                <a:cs typeface="Arial" panose="020B0604020202020204" pitchFamily="34" charset="0"/>
                <a:sym typeface="思源黑体 Normal" panose="020B0400000000000000" pitchFamily="34" charset="-122"/>
              </a:endParaRPr>
            </a:p>
          </p:txBody>
        </p:sp>
      </p:grpSp>
      <p:sp>
        <p:nvSpPr>
          <p:cNvPr id="17" name="矩形 16"/>
          <p:cNvSpPr/>
          <p:nvPr/>
        </p:nvSpPr>
        <p:spPr>
          <a:xfrm>
            <a:off x="6972805" y="1927649"/>
            <a:ext cx="2254143" cy="6175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75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相关标题文字</a:t>
            </a:r>
            <a:endParaRPr lang="en-US" altLang="zh-CN" sz="2275" dirty="0">
              <a:solidFill>
                <a:schemeClr val="tx1">
                  <a:lumMod val="65000"/>
                  <a:lumOff val="3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  <a:p>
            <a:r>
              <a:rPr lang="en-US" altLang="zh-CN" sz="1138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CLICK TO ADD CAPTION TEXT</a:t>
            </a:r>
            <a:endParaRPr lang="zh-CN" altLang="en-US" sz="1138" b="1" dirty="0">
              <a:solidFill>
                <a:schemeClr val="tx1">
                  <a:lumMod val="65000"/>
                  <a:lumOff val="3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972805" y="2931461"/>
            <a:ext cx="2254143" cy="6175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75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相关标题文字</a:t>
            </a:r>
            <a:endParaRPr lang="en-US" altLang="zh-CN" sz="2275" dirty="0">
              <a:solidFill>
                <a:schemeClr val="tx1">
                  <a:lumMod val="65000"/>
                  <a:lumOff val="3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  <a:p>
            <a:r>
              <a:rPr lang="en-US" altLang="zh-CN" sz="1138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CLICK TO ADD CAPTION TEXT</a:t>
            </a:r>
            <a:endParaRPr lang="zh-CN" altLang="en-US" sz="1138" b="1" dirty="0">
              <a:solidFill>
                <a:schemeClr val="tx1">
                  <a:lumMod val="65000"/>
                  <a:lumOff val="3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933239" y="4939088"/>
            <a:ext cx="2254143" cy="6175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75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相关标题文字</a:t>
            </a:r>
            <a:endParaRPr lang="en-US" altLang="zh-CN" sz="2275" dirty="0">
              <a:solidFill>
                <a:schemeClr val="tx1">
                  <a:lumMod val="65000"/>
                  <a:lumOff val="3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  <a:p>
            <a:r>
              <a:rPr lang="en-US" altLang="zh-CN" sz="1138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CLICK TO ADD CAPTION TEXT</a:t>
            </a:r>
            <a:endParaRPr lang="zh-CN" altLang="en-US" sz="1138" b="1" dirty="0">
              <a:solidFill>
                <a:schemeClr val="tx1">
                  <a:lumMod val="65000"/>
                  <a:lumOff val="3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grpSp>
        <p:nvGrpSpPr>
          <p:cNvPr id="3" name="组合 19"/>
          <p:cNvGrpSpPr/>
          <p:nvPr/>
        </p:nvGrpSpPr>
        <p:grpSpPr>
          <a:xfrm>
            <a:off x="5742984" y="2839062"/>
            <a:ext cx="797340" cy="797340"/>
            <a:chOff x="3529981" y="507683"/>
            <a:chExt cx="598350" cy="598350"/>
          </a:xfrm>
        </p:grpSpPr>
        <p:sp>
          <p:nvSpPr>
            <p:cNvPr id="21" name="椭圆 20"/>
            <p:cNvSpPr/>
            <p:nvPr/>
          </p:nvSpPr>
          <p:spPr>
            <a:xfrm>
              <a:off x="3529981" y="507683"/>
              <a:ext cx="598350" cy="59835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2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anose="020B0604020202020204" pitchFamily="34" charset="0"/>
                <a:sym typeface="思源黑体 Normal" panose="020B0400000000000000" pitchFamily="34" charset="-122"/>
              </a:endParaRPr>
            </a:p>
          </p:txBody>
        </p:sp>
        <p:sp>
          <p:nvSpPr>
            <p:cNvPr id="22" name="TextBox 48"/>
            <p:cNvSpPr txBox="1"/>
            <p:nvPr/>
          </p:nvSpPr>
          <p:spPr>
            <a:xfrm>
              <a:off x="3563838" y="596372"/>
              <a:ext cx="537817" cy="50024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sz="3732" dirty="0">
                  <a:solidFill>
                    <a:schemeClr val="accent2"/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思源黑体 Normal" panose="020B0400000000000000" pitchFamily="34" charset="-122"/>
                  <a:ea typeface="思源黑体 Normal" panose="020B0400000000000000" pitchFamily="34" charset="-122"/>
                  <a:cs typeface="Arial" panose="020B0604020202020204" pitchFamily="34" charset="0"/>
                  <a:sym typeface="思源黑体 Normal" panose="020B0400000000000000" pitchFamily="34" charset="-122"/>
                </a:rPr>
                <a:t>02</a:t>
              </a:r>
              <a:endParaRPr lang="zh-CN" altLang="en-US" sz="3732" dirty="0">
                <a:solidFill>
                  <a:schemeClr val="accent2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思源黑体 Normal" panose="020B0400000000000000" pitchFamily="34" charset="-122"/>
                <a:ea typeface="思源黑体 Normal" panose="020B0400000000000000" pitchFamily="34" charset="-122"/>
                <a:cs typeface="Arial" panose="020B0604020202020204" pitchFamily="34" charset="0"/>
                <a:sym typeface="思源黑体 Normal" panose="020B0400000000000000" pitchFamily="34" charset="-122"/>
              </a:endParaRPr>
            </a:p>
          </p:txBody>
        </p:sp>
      </p:grpSp>
      <p:grpSp>
        <p:nvGrpSpPr>
          <p:cNvPr id="6" name="组合 22"/>
          <p:cNvGrpSpPr/>
          <p:nvPr/>
        </p:nvGrpSpPr>
        <p:grpSpPr>
          <a:xfrm>
            <a:off x="5750551" y="4827365"/>
            <a:ext cx="797340" cy="797340"/>
            <a:chOff x="3529981" y="507683"/>
            <a:chExt cx="598350" cy="598350"/>
          </a:xfrm>
        </p:grpSpPr>
        <p:sp>
          <p:nvSpPr>
            <p:cNvPr id="24" name="椭圆 23"/>
            <p:cNvSpPr/>
            <p:nvPr/>
          </p:nvSpPr>
          <p:spPr>
            <a:xfrm>
              <a:off x="3529981" y="507683"/>
              <a:ext cx="598350" cy="59835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2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anose="020B0604020202020204" pitchFamily="34" charset="0"/>
                <a:sym typeface="思源黑体 Normal" panose="020B0400000000000000" pitchFamily="34" charset="-122"/>
              </a:endParaRPr>
            </a:p>
          </p:txBody>
        </p:sp>
        <p:sp>
          <p:nvSpPr>
            <p:cNvPr id="25" name="TextBox 51"/>
            <p:cNvSpPr txBox="1"/>
            <p:nvPr/>
          </p:nvSpPr>
          <p:spPr>
            <a:xfrm>
              <a:off x="3566906" y="580993"/>
              <a:ext cx="537817" cy="50024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sz="3732" dirty="0">
                  <a:solidFill>
                    <a:schemeClr val="accent2"/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思源黑体 Normal" panose="020B0400000000000000" pitchFamily="34" charset="-122"/>
                  <a:ea typeface="思源黑体 Normal" panose="020B0400000000000000" pitchFamily="34" charset="-122"/>
                  <a:cs typeface="Arial" panose="020B0604020202020204" pitchFamily="34" charset="0"/>
                  <a:sym typeface="思源黑体 Normal" panose="020B0400000000000000" pitchFamily="34" charset="-122"/>
                </a:rPr>
                <a:t>04</a:t>
              </a:r>
              <a:endParaRPr lang="zh-CN" altLang="en-US" sz="3732" dirty="0">
                <a:solidFill>
                  <a:schemeClr val="accent2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思源黑体 Normal" panose="020B0400000000000000" pitchFamily="34" charset="-122"/>
                <a:ea typeface="思源黑体 Normal" panose="020B0400000000000000" pitchFamily="34" charset="-122"/>
                <a:cs typeface="Arial" panose="020B0604020202020204" pitchFamily="34" charset="0"/>
                <a:sym typeface="思源黑体 Normal" panose="020B0400000000000000" pitchFamily="34" charset="-122"/>
              </a:endParaRPr>
            </a:p>
          </p:txBody>
        </p:sp>
      </p:grpSp>
      <p:grpSp>
        <p:nvGrpSpPr>
          <p:cNvPr id="7" name="组合 25"/>
          <p:cNvGrpSpPr/>
          <p:nvPr/>
        </p:nvGrpSpPr>
        <p:grpSpPr>
          <a:xfrm>
            <a:off x="5740048" y="3840884"/>
            <a:ext cx="797340" cy="797340"/>
            <a:chOff x="3529981" y="507683"/>
            <a:chExt cx="598350" cy="598350"/>
          </a:xfrm>
        </p:grpSpPr>
        <p:sp>
          <p:nvSpPr>
            <p:cNvPr id="27" name="椭圆 26"/>
            <p:cNvSpPr/>
            <p:nvPr/>
          </p:nvSpPr>
          <p:spPr>
            <a:xfrm>
              <a:off x="3529981" y="507683"/>
              <a:ext cx="598350" cy="59835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2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anose="020B0604020202020204" pitchFamily="34" charset="0"/>
                <a:sym typeface="思源黑体 Normal" panose="020B0400000000000000" pitchFamily="34" charset="-122"/>
              </a:endParaRPr>
            </a:p>
          </p:txBody>
        </p:sp>
        <p:sp>
          <p:nvSpPr>
            <p:cNvPr id="28" name="TextBox 57"/>
            <p:cNvSpPr txBox="1"/>
            <p:nvPr/>
          </p:nvSpPr>
          <p:spPr>
            <a:xfrm>
              <a:off x="3574787" y="581009"/>
              <a:ext cx="537817" cy="50024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sz="3732" dirty="0">
                  <a:solidFill>
                    <a:schemeClr val="accent1"/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思源黑体 Normal" panose="020B0400000000000000" pitchFamily="34" charset="-122"/>
                  <a:ea typeface="思源黑体 Normal" panose="020B0400000000000000" pitchFamily="34" charset="-122"/>
                  <a:cs typeface="Arial" panose="020B0604020202020204" pitchFamily="34" charset="0"/>
                  <a:sym typeface="思源黑体 Normal" panose="020B0400000000000000" pitchFamily="34" charset="-122"/>
                </a:rPr>
                <a:t>03</a:t>
              </a:r>
              <a:endParaRPr lang="zh-CN" altLang="en-US" sz="3732" dirty="0">
                <a:solidFill>
                  <a:schemeClr val="accent1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思源黑体 Normal" panose="020B0400000000000000" pitchFamily="34" charset="-122"/>
                <a:ea typeface="思源黑体 Normal" panose="020B0400000000000000" pitchFamily="34" charset="-122"/>
                <a:cs typeface="Arial" panose="020B0604020202020204" pitchFamily="34" charset="0"/>
                <a:sym typeface="思源黑体 Normal" panose="020B0400000000000000" pitchFamily="34" charset="-122"/>
              </a:endParaRPr>
            </a:p>
          </p:txBody>
        </p:sp>
      </p:grpSp>
      <p:sp>
        <p:nvSpPr>
          <p:cNvPr id="29" name="矩形 28"/>
          <p:cNvSpPr/>
          <p:nvPr/>
        </p:nvSpPr>
        <p:spPr>
          <a:xfrm>
            <a:off x="6933238" y="3935275"/>
            <a:ext cx="2254143" cy="6175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75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相关标题文字</a:t>
            </a:r>
            <a:endParaRPr lang="en-US" altLang="zh-CN" sz="2275" dirty="0">
              <a:solidFill>
                <a:schemeClr val="tx1">
                  <a:lumMod val="65000"/>
                  <a:lumOff val="3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  <a:p>
            <a:r>
              <a:rPr lang="en-US" altLang="zh-CN" sz="1138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CLICK TO ADD CAPTION TEXT</a:t>
            </a:r>
            <a:endParaRPr lang="zh-CN" altLang="en-US" sz="1138" b="1" dirty="0">
              <a:solidFill>
                <a:schemeClr val="tx1">
                  <a:lumMod val="65000"/>
                  <a:lumOff val="3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2406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:checker/>
      </p:transition>
    </mc:Choice>
    <mc:Fallback xmlns="">
      <p:transition spd="slow" advTm="0">
        <p:checker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47fcf57d-715b-4a45-9873-866f39c52934"/>
          <p:cNvGrpSpPr>
            <a:grpSpLocks noChangeAspect="1"/>
          </p:cNvGrpSpPr>
          <p:nvPr/>
        </p:nvGrpSpPr>
        <p:grpSpPr>
          <a:xfrm>
            <a:off x="934991" y="1088737"/>
            <a:ext cx="10267495" cy="5257807"/>
            <a:chOff x="914924" y="789824"/>
            <a:chExt cx="10307627" cy="5278353"/>
          </a:xfrm>
        </p:grpSpPr>
        <p:sp>
          <p:nvSpPr>
            <p:cNvPr id="4" name="矩形 3"/>
            <p:cNvSpPr/>
            <p:nvPr/>
          </p:nvSpPr>
          <p:spPr bwMode="auto">
            <a:xfrm rot="868439" flipH="1">
              <a:off x="3804695" y="3306831"/>
              <a:ext cx="2484276" cy="252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5" name="矩形 4"/>
            <p:cNvSpPr/>
            <p:nvPr/>
          </p:nvSpPr>
          <p:spPr bwMode="auto">
            <a:xfrm rot="20731561">
              <a:off x="5880140" y="3306831"/>
              <a:ext cx="2484276" cy="252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 bwMode="auto">
            <a:xfrm rot="868439" flipH="1">
              <a:off x="7955585" y="3306831"/>
              <a:ext cx="2484276" cy="252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7" name="矩形 6"/>
            <p:cNvSpPr/>
            <p:nvPr/>
          </p:nvSpPr>
          <p:spPr bwMode="auto">
            <a:xfrm rot="20731561">
              <a:off x="1729250" y="3306831"/>
              <a:ext cx="2484276" cy="252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1085221" y="3206084"/>
              <a:ext cx="1700436" cy="2862093"/>
              <a:chOff x="1085221" y="3206084"/>
              <a:chExt cx="1700436" cy="2862093"/>
            </a:xfrm>
          </p:grpSpPr>
          <p:sp>
            <p:nvSpPr>
              <p:cNvPr id="60" name="矩形 59"/>
              <p:cNvSpPr/>
              <p:nvPr/>
            </p:nvSpPr>
            <p:spPr bwMode="auto">
              <a:xfrm>
                <a:off x="1809424" y="4110583"/>
                <a:ext cx="252028" cy="419104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61" name="椭圆 60"/>
              <p:cNvSpPr/>
              <p:nvPr/>
            </p:nvSpPr>
            <p:spPr bwMode="auto">
              <a:xfrm>
                <a:off x="1085221" y="4367741"/>
                <a:ext cx="1700436" cy="1700436"/>
              </a:xfrm>
              <a:prstGeom prst="ellipse">
                <a:avLst/>
              </a:prstGeom>
              <a:solidFill>
                <a:schemeClr val="accent1">
                  <a:lumMod val="75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62" name="椭圆 61"/>
              <p:cNvSpPr/>
              <p:nvPr/>
            </p:nvSpPr>
            <p:spPr bwMode="auto">
              <a:xfrm>
                <a:off x="1190622" y="4473142"/>
                <a:ext cx="1489634" cy="1489634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63" name="椭圆 62"/>
              <p:cNvSpPr/>
              <p:nvPr/>
            </p:nvSpPr>
            <p:spPr bwMode="auto">
              <a:xfrm>
                <a:off x="1435584" y="3206084"/>
                <a:ext cx="999710" cy="99971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64" name="椭圆 63"/>
              <p:cNvSpPr/>
              <p:nvPr/>
            </p:nvSpPr>
            <p:spPr bwMode="auto">
              <a:xfrm>
                <a:off x="1530794" y="3301294"/>
                <a:ext cx="809289" cy="809289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vert="horz" wrap="none" lIns="121920" tIns="60960" rIns="121920" bIns="60960" anchor="ctr" anchorCtr="1" compatLnSpc="1">
                <a:prstTxWarp prst="textNoShape">
                  <a:avLst/>
                </a:prstTxWarp>
                <a:normAutofit fontScale="92500" lnSpcReduction="20000"/>
              </a:bodyPr>
              <a:lstStyle/>
              <a:p>
                <a:pPr algn="ctr"/>
                <a:r>
                  <a:rPr lang="en-US" altLang="zh-CN" sz="3733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01</a:t>
                </a:r>
              </a:p>
            </p:txBody>
          </p:sp>
          <p:grpSp>
            <p:nvGrpSpPr>
              <p:cNvPr id="65" name="组合 64"/>
              <p:cNvGrpSpPr/>
              <p:nvPr/>
            </p:nvGrpSpPr>
            <p:grpSpPr>
              <a:xfrm>
                <a:off x="1190622" y="4879405"/>
                <a:ext cx="1489634" cy="677108"/>
                <a:chOff x="1190622" y="4767604"/>
                <a:chExt cx="1489634" cy="677108"/>
              </a:xfrm>
            </p:grpSpPr>
            <p:sp>
              <p:nvSpPr>
                <p:cNvPr id="66" name="文本框 58"/>
                <p:cNvSpPr txBox="1"/>
                <p:nvPr/>
              </p:nvSpPr>
              <p:spPr>
                <a:xfrm>
                  <a:off x="1395379" y="4767604"/>
                  <a:ext cx="1080120" cy="338554"/>
                </a:xfrm>
                <a:prstGeom prst="rect">
                  <a:avLst/>
                </a:prstGeom>
                <a:noFill/>
              </p:spPr>
              <p:txBody>
                <a:bodyPr wrap="none" anchor="ctr">
                  <a:normAutofit fontScale="85000" lnSpcReduction="20000"/>
                </a:bodyPr>
                <a:lstStyle/>
                <a:p>
                  <a:pPr algn="ctr"/>
                  <a:r>
                    <a:rPr lang="zh-CN" altLang="en-US" sz="2133" b="1">
                      <a:solidFill>
                        <a:schemeClr val="bg1"/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关键词</a:t>
                  </a:r>
                </a:p>
              </p:txBody>
            </p:sp>
            <p:sp>
              <p:nvSpPr>
                <p:cNvPr id="67" name="文本框 59"/>
                <p:cNvSpPr txBox="1"/>
                <p:nvPr/>
              </p:nvSpPr>
              <p:spPr>
                <a:xfrm>
                  <a:off x="1190622" y="5106158"/>
                  <a:ext cx="1489634" cy="338554"/>
                </a:xfrm>
                <a:prstGeom prst="rect">
                  <a:avLst/>
                </a:prstGeom>
                <a:noFill/>
              </p:spPr>
              <p:txBody>
                <a:bodyPr wrap="none" anchor="ctr">
                  <a:normAutofit fontScale="85000" lnSpcReduction="20000"/>
                </a:bodyPr>
                <a:lstStyle/>
                <a:p>
                  <a:pPr algn="ctr"/>
                  <a:r>
                    <a:rPr lang="zh-CN" altLang="en-US" sz="2133">
                      <a:solidFill>
                        <a:schemeClr val="bg1"/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标题文本预设</a:t>
                  </a:r>
                </a:p>
              </p:txBody>
            </p:sp>
          </p:grpSp>
        </p:grpSp>
        <p:grpSp>
          <p:nvGrpSpPr>
            <p:cNvPr id="9" name="组合 8"/>
            <p:cNvGrpSpPr/>
            <p:nvPr/>
          </p:nvGrpSpPr>
          <p:grpSpPr>
            <a:xfrm>
              <a:off x="5245783" y="3206084"/>
              <a:ext cx="1700436" cy="2862093"/>
              <a:chOff x="5245783" y="3206084"/>
              <a:chExt cx="1700436" cy="2862093"/>
            </a:xfrm>
          </p:grpSpPr>
          <p:sp>
            <p:nvSpPr>
              <p:cNvPr id="52" name="矩形 51"/>
              <p:cNvSpPr/>
              <p:nvPr/>
            </p:nvSpPr>
            <p:spPr bwMode="auto">
              <a:xfrm>
                <a:off x="5969986" y="4110583"/>
                <a:ext cx="252028" cy="419104"/>
              </a:xfrm>
              <a:prstGeom prst="rect">
                <a:avLst/>
              </a:prstGeom>
              <a:solidFill>
                <a:schemeClr val="accent3">
                  <a:lumMod val="75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53" name="椭圆 52"/>
              <p:cNvSpPr/>
              <p:nvPr/>
            </p:nvSpPr>
            <p:spPr bwMode="auto">
              <a:xfrm>
                <a:off x="5245783" y="4367741"/>
                <a:ext cx="1700436" cy="1700436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54" name="椭圆 53"/>
              <p:cNvSpPr/>
              <p:nvPr/>
            </p:nvSpPr>
            <p:spPr bwMode="auto">
              <a:xfrm>
                <a:off x="5351184" y="4473142"/>
                <a:ext cx="1489634" cy="1489634"/>
              </a:xfrm>
              <a:prstGeom prst="ellipse">
                <a:avLst/>
              </a:prstGeom>
              <a:solidFill>
                <a:schemeClr val="accent3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55" name="椭圆 54"/>
              <p:cNvSpPr/>
              <p:nvPr/>
            </p:nvSpPr>
            <p:spPr bwMode="auto">
              <a:xfrm>
                <a:off x="5596146" y="3206084"/>
                <a:ext cx="999710" cy="99971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56" name="椭圆 55"/>
              <p:cNvSpPr/>
              <p:nvPr/>
            </p:nvSpPr>
            <p:spPr bwMode="auto">
              <a:xfrm>
                <a:off x="5691356" y="3301294"/>
                <a:ext cx="809289" cy="809289"/>
              </a:xfrm>
              <a:prstGeom prst="ellipse">
                <a:avLst/>
              </a:prstGeom>
              <a:solidFill>
                <a:schemeClr val="accent3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vert="horz" wrap="none" lIns="121920" tIns="60960" rIns="121920" bIns="60960" anchor="ctr" anchorCtr="1" compatLnSpc="1">
                <a:prstTxWarp prst="textNoShape">
                  <a:avLst/>
                </a:prstTxWarp>
                <a:normAutofit fontScale="92500" lnSpcReduction="20000"/>
              </a:bodyPr>
              <a:lstStyle/>
              <a:p>
                <a:pPr algn="ctr"/>
                <a:r>
                  <a:rPr lang="en-US" altLang="zh-CN" sz="3733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03</a:t>
                </a:r>
              </a:p>
            </p:txBody>
          </p:sp>
          <p:grpSp>
            <p:nvGrpSpPr>
              <p:cNvPr id="57" name="组合 56"/>
              <p:cNvGrpSpPr/>
              <p:nvPr/>
            </p:nvGrpSpPr>
            <p:grpSpPr>
              <a:xfrm>
                <a:off x="5351177" y="4879405"/>
                <a:ext cx="1489634" cy="677108"/>
                <a:chOff x="1190622" y="4767604"/>
                <a:chExt cx="1489634" cy="677108"/>
              </a:xfrm>
            </p:grpSpPr>
            <p:sp>
              <p:nvSpPr>
                <p:cNvPr id="58" name="文本框 62"/>
                <p:cNvSpPr txBox="1"/>
                <p:nvPr/>
              </p:nvSpPr>
              <p:spPr>
                <a:xfrm>
                  <a:off x="1395379" y="4767604"/>
                  <a:ext cx="1080120" cy="338554"/>
                </a:xfrm>
                <a:prstGeom prst="rect">
                  <a:avLst/>
                </a:prstGeom>
                <a:noFill/>
              </p:spPr>
              <p:txBody>
                <a:bodyPr wrap="none" anchor="ctr">
                  <a:normAutofit fontScale="85000" lnSpcReduction="20000"/>
                </a:bodyPr>
                <a:lstStyle/>
                <a:p>
                  <a:pPr algn="ctr"/>
                  <a:r>
                    <a:rPr lang="zh-CN" altLang="en-US" sz="2133" b="1">
                      <a:solidFill>
                        <a:schemeClr val="bg1"/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关键词</a:t>
                  </a:r>
                </a:p>
              </p:txBody>
            </p:sp>
            <p:sp>
              <p:nvSpPr>
                <p:cNvPr id="59" name="文本框 63"/>
                <p:cNvSpPr txBox="1"/>
                <p:nvPr/>
              </p:nvSpPr>
              <p:spPr>
                <a:xfrm>
                  <a:off x="1190622" y="5106158"/>
                  <a:ext cx="1489634" cy="338554"/>
                </a:xfrm>
                <a:prstGeom prst="rect">
                  <a:avLst/>
                </a:prstGeom>
                <a:noFill/>
              </p:spPr>
              <p:txBody>
                <a:bodyPr wrap="none" anchor="ctr">
                  <a:normAutofit fontScale="85000" lnSpcReduction="20000"/>
                </a:bodyPr>
                <a:lstStyle/>
                <a:p>
                  <a:pPr algn="ctr"/>
                  <a:r>
                    <a:rPr lang="zh-CN" altLang="en-US" sz="2133">
                      <a:solidFill>
                        <a:schemeClr val="bg1"/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标题文本预设</a:t>
                  </a:r>
                </a:p>
              </p:txBody>
            </p:sp>
          </p:grpSp>
        </p:grpSp>
        <p:grpSp>
          <p:nvGrpSpPr>
            <p:cNvPr id="10" name="组合 9"/>
            <p:cNvGrpSpPr/>
            <p:nvPr/>
          </p:nvGrpSpPr>
          <p:grpSpPr>
            <a:xfrm>
              <a:off x="9406344" y="3206084"/>
              <a:ext cx="1700436" cy="2862093"/>
              <a:chOff x="9406344" y="3206084"/>
              <a:chExt cx="1700436" cy="2862093"/>
            </a:xfrm>
          </p:grpSpPr>
          <p:sp>
            <p:nvSpPr>
              <p:cNvPr id="44" name="矩形 43"/>
              <p:cNvSpPr/>
              <p:nvPr/>
            </p:nvSpPr>
            <p:spPr bwMode="auto">
              <a:xfrm>
                <a:off x="10130547" y="4110583"/>
                <a:ext cx="252028" cy="419104"/>
              </a:xfrm>
              <a:prstGeom prst="rect">
                <a:avLst/>
              </a:prstGeom>
              <a:solidFill>
                <a:schemeClr val="accent5">
                  <a:lumMod val="75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45" name="椭圆 44"/>
              <p:cNvSpPr/>
              <p:nvPr/>
            </p:nvSpPr>
            <p:spPr bwMode="auto">
              <a:xfrm>
                <a:off x="9406344" y="4367741"/>
                <a:ext cx="1700436" cy="1700436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46" name="椭圆 45"/>
              <p:cNvSpPr/>
              <p:nvPr/>
            </p:nvSpPr>
            <p:spPr bwMode="auto">
              <a:xfrm>
                <a:off x="9511745" y="4473142"/>
                <a:ext cx="1489634" cy="1489634"/>
              </a:xfrm>
              <a:prstGeom prst="ellipse">
                <a:avLst/>
              </a:prstGeom>
              <a:solidFill>
                <a:schemeClr val="accent5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47" name="椭圆 46"/>
              <p:cNvSpPr/>
              <p:nvPr/>
            </p:nvSpPr>
            <p:spPr bwMode="auto">
              <a:xfrm>
                <a:off x="9756707" y="3206084"/>
                <a:ext cx="999710" cy="99971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48" name="椭圆 47"/>
              <p:cNvSpPr/>
              <p:nvPr/>
            </p:nvSpPr>
            <p:spPr bwMode="auto">
              <a:xfrm>
                <a:off x="9851917" y="3301294"/>
                <a:ext cx="809289" cy="809289"/>
              </a:xfrm>
              <a:prstGeom prst="ellipse">
                <a:avLst/>
              </a:prstGeom>
              <a:solidFill>
                <a:schemeClr val="accent5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vert="horz" wrap="none" lIns="121920" tIns="60960" rIns="121920" bIns="60960" anchor="ctr" anchorCtr="1" compatLnSpc="1">
                <a:prstTxWarp prst="textNoShape">
                  <a:avLst/>
                </a:prstTxWarp>
                <a:normAutofit fontScale="92500" lnSpcReduction="20000"/>
              </a:bodyPr>
              <a:lstStyle/>
              <a:p>
                <a:pPr algn="ctr"/>
                <a:r>
                  <a:rPr lang="en-US" altLang="zh-CN" sz="3733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05</a:t>
                </a:r>
              </a:p>
            </p:txBody>
          </p:sp>
          <p:grpSp>
            <p:nvGrpSpPr>
              <p:cNvPr id="49" name="组合 48"/>
              <p:cNvGrpSpPr/>
              <p:nvPr/>
            </p:nvGrpSpPr>
            <p:grpSpPr>
              <a:xfrm>
                <a:off x="9511732" y="4879405"/>
                <a:ext cx="1489634" cy="677108"/>
                <a:chOff x="1190622" y="4767604"/>
                <a:chExt cx="1489634" cy="677108"/>
              </a:xfrm>
            </p:grpSpPr>
            <p:sp>
              <p:nvSpPr>
                <p:cNvPr id="50" name="文本框 65"/>
                <p:cNvSpPr txBox="1"/>
                <p:nvPr/>
              </p:nvSpPr>
              <p:spPr>
                <a:xfrm>
                  <a:off x="1395379" y="4767604"/>
                  <a:ext cx="1080120" cy="338554"/>
                </a:xfrm>
                <a:prstGeom prst="rect">
                  <a:avLst/>
                </a:prstGeom>
                <a:noFill/>
              </p:spPr>
              <p:txBody>
                <a:bodyPr wrap="none" anchor="ctr">
                  <a:normAutofit fontScale="85000" lnSpcReduction="20000"/>
                </a:bodyPr>
                <a:lstStyle/>
                <a:p>
                  <a:pPr algn="ctr"/>
                  <a:r>
                    <a:rPr lang="zh-CN" altLang="en-US" sz="2133" b="1">
                      <a:solidFill>
                        <a:schemeClr val="bg1"/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关键词</a:t>
                  </a:r>
                </a:p>
              </p:txBody>
            </p:sp>
            <p:sp>
              <p:nvSpPr>
                <p:cNvPr id="51" name="文本框 66"/>
                <p:cNvSpPr txBox="1"/>
                <p:nvPr/>
              </p:nvSpPr>
              <p:spPr>
                <a:xfrm>
                  <a:off x="1190622" y="5106158"/>
                  <a:ext cx="1489634" cy="338554"/>
                </a:xfrm>
                <a:prstGeom prst="rect">
                  <a:avLst/>
                </a:prstGeom>
                <a:noFill/>
              </p:spPr>
              <p:txBody>
                <a:bodyPr wrap="none" anchor="ctr">
                  <a:normAutofit fontScale="85000" lnSpcReduction="20000"/>
                </a:bodyPr>
                <a:lstStyle/>
                <a:p>
                  <a:pPr algn="ctr"/>
                  <a:r>
                    <a:rPr lang="zh-CN" altLang="en-US" sz="2133">
                      <a:solidFill>
                        <a:schemeClr val="bg1"/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标题文本预设</a:t>
                  </a:r>
                </a:p>
              </p:txBody>
            </p:sp>
          </p:grpSp>
        </p:grpSp>
        <p:grpSp>
          <p:nvGrpSpPr>
            <p:cNvPr id="11" name="组合 10"/>
            <p:cNvGrpSpPr/>
            <p:nvPr/>
          </p:nvGrpSpPr>
          <p:grpSpPr>
            <a:xfrm>
              <a:off x="3165502" y="789824"/>
              <a:ext cx="1700436" cy="2862092"/>
              <a:chOff x="3165502" y="789824"/>
              <a:chExt cx="1700436" cy="2862092"/>
            </a:xfrm>
          </p:grpSpPr>
          <p:sp>
            <p:nvSpPr>
              <p:cNvPr id="36" name="矩形 35"/>
              <p:cNvSpPr/>
              <p:nvPr/>
            </p:nvSpPr>
            <p:spPr bwMode="auto">
              <a:xfrm>
                <a:off x="3889705" y="2328312"/>
                <a:ext cx="252028" cy="419104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37" name="椭圆 36"/>
              <p:cNvSpPr/>
              <p:nvPr/>
            </p:nvSpPr>
            <p:spPr bwMode="auto">
              <a:xfrm>
                <a:off x="3165502" y="789824"/>
                <a:ext cx="1700436" cy="1700436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38" name="椭圆 37"/>
              <p:cNvSpPr/>
              <p:nvPr/>
            </p:nvSpPr>
            <p:spPr bwMode="auto">
              <a:xfrm>
                <a:off x="3270903" y="895225"/>
                <a:ext cx="1489634" cy="1489634"/>
              </a:xfrm>
              <a:prstGeom prst="ellipse">
                <a:avLst/>
              </a:prstGeom>
              <a:solidFill>
                <a:schemeClr val="accent2"/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39" name="椭圆 38"/>
              <p:cNvSpPr/>
              <p:nvPr/>
            </p:nvSpPr>
            <p:spPr bwMode="auto">
              <a:xfrm>
                <a:off x="3515865" y="2652206"/>
                <a:ext cx="999710" cy="99971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40" name="椭圆 39"/>
              <p:cNvSpPr/>
              <p:nvPr/>
            </p:nvSpPr>
            <p:spPr bwMode="auto">
              <a:xfrm>
                <a:off x="3611075" y="2747416"/>
                <a:ext cx="809289" cy="809289"/>
              </a:xfrm>
              <a:prstGeom prst="ellipse">
                <a:avLst/>
              </a:prstGeom>
              <a:solidFill>
                <a:schemeClr val="accent2"/>
              </a:solidFill>
              <a:ln w="19050">
                <a:noFill/>
                <a:round/>
                <a:headEnd/>
                <a:tailEnd/>
              </a:ln>
            </p:spPr>
            <p:txBody>
              <a:bodyPr vert="horz" wrap="none" lIns="121920" tIns="60960" rIns="121920" bIns="60960" anchor="ctr" anchorCtr="1" compatLnSpc="1">
                <a:prstTxWarp prst="textNoShape">
                  <a:avLst/>
                </a:prstTxWarp>
                <a:normAutofit fontScale="92500" lnSpcReduction="20000"/>
              </a:bodyPr>
              <a:lstStyle/>
              <a:p>
                <a:pPr algn="ctr"/>
                <a:r>
                  <a:rPr lang="en-US" altLang="zh-CN" sz="3733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02</a:t>
                </a:r>
              </a:p>
            </p:txBody>
          </p:sp>
          <p:grpSp>
            <p:nvGrpSpPr>
              <p:cNvPr id="41" name="组合 40"/>
              <p:cNvGrpSpPr/>
              <p:nvPr/>
            </p:nvGrpSpPr>
            <p:grpSpPr>
              <a:xfrm>
                <a:off x="3270902" y="1301488"/>
                <a:ext cx="1489634" cy="677108"/>
                <a:chOff x="1190622" y="4767604"/>
                <a:chExt cx="1489634" cy="677108"/>
              </a:xfrm>
            </p:grpSpPr>
            <p:sp>
              <p:nvSpPr>
                <p:cNvPr id="42" name="文本框 68"/>
                <p:cNvSpPr txBox="1"/>
                <p:nvPr/>
              </p:nvSpPr>
              <p:spPr>
                <a:xfrm>
                  <a:off x="1395379" y="4767604"/>
                  <a:ext cx="1080120" cy="338554"/>
                </a:xfrm>
                <a:prstGeom prst="rect">
                  <a:avLst/>
                </a:prstGeom>
                <a:noFill/>
              </p:spPr>
              <p:txBody>
                <a:bodyPr wrap="none" anchor="ctr">
                  <a:normAutofit fontScale="85000" lnSpcReduction="20000"/>
                </a:bodyPr>
                <a:lstStyle/>
                <a:p>
                  <a:pPr algn="ctr"/>
                  <a:r>
                    <a:rPr lang="zh-CN" altLang="en-US" sz="2133" b="1">
                      <a:solidFill>
                        <a:schemeClr val="bg1"/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关键词</a:t>
                  </a:r>
                </a:p>
              </p:txBody>
            </p:sp>
            <p:sp>
              <p:nvSpPr>
                <p:cNvPr id="43" name="文本框 69"/>
                <p:cNvSpPr txBox="1"/>
                <p:nvPr/>
              </p:nvSpPr>
              <p:spPr>
                <a:xfrm>
                  <a:off x="1190622" y="5106158"/>
                  <a:ext cx="1489634" cy="338554"/>
                </a:xfrm>
                <a:prstGeom prst="rect">
                  <a:avLst/>
                </a:prstGeom>
                <a:noFill/>
              </p:spPr>
              <p:txBody>
                <a:bodyPr wrap="none" anchor="ctr">
                  <a:normAutofit fontScale="85000" lnSpcReduction="20000"/>
                </a:bodyPr>
                <a:lstStyle/>
                <a:p>
                  <a:pPr algn="ctr"/>
                  <a:r>
                    <a:rPr lang="zh-CN" altLang="en-US" sz="2133">
                      <a:solidFill>
                        <a:schemeClr val="bg1"/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标题文本预设</a:t>
                  </a:r>
                </a:p>
              </p:txBody>
            </p:sp>
          </p:grpSp>
        </p:grpSp>
        <p:grpSp>
          <p:nvGrpSpPr>
            <p:cNvPr id="12" name="组合 11"/>
            <p:cNvGrpSpPr/>
            <p:nvPr/>
          </p:nvGrpSpPr>
          <p:grpSpPr>
            <a:xfrm>
              <a:off x="7326064" y="789824"/>
              <a:ext cx="1700436" cy="2862092"/>
              <a:chOff x="7326064" y="789824"/>
              <a:chExt cx="1700436" cy="2862092"/>
            </a:xfrm>
          </p:grpSpPr>
          <p:sp>
            <p:nvSpPr>
              <p:cNvPr id="28" name="矩形 27"/>
              <p:cNvSpPr/>
              <p:nvPr/>
            </p:nvSpPr>
            <p:spPr bwMode="auto">
              <a:xfrm>
                <a:off x="8050267" y="2328312"/>
                <a:ext cx="252028" cy="419104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29" name="椭圆 28"/>
              <p:cNvSpPr/>
              <p:nvPr/>
            </p:nvSpPr>
            <p:spPr bwMode="auto">
              <a:xfrm>
                <a:off x="7326064" y="789824"/>
                <a:ext cx="1700436" cy="1700436"/>
              </a:xfrm>
              <a:prstGeom prst="ellipse">
                <a:avLst/>
              </a:prstGeom>
              <a:solidFill>
                <a:schemeClr val="accent4">
                  <a:lumMod val="75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30" name="椭圆 29"/>
              <p:cNvSpPr/>
              <p:nvPr/>
            </p:nvSpPr>
            <p:spPr bwMode="auto">
              <a:xfrm>
                <a:off x="7431465" y="895225"/>
                <a:ext cx="1489634" cy="1489634"/>
              </a:xfrm>
              <a:prstGeom prst="ellipse">
                <a:avLst/>
              </a:prstGeom>
              <a:solidFill>
                <a:schemeClr val="accent4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31" name="椭圆 30"/>
              <p:cNvSpPr/>
              <p:nvPr/>
            </p:nvSpPr>
            <p:spPr bwMode="auto">
              <a:xfrm>
                <a:off x="7676427" y="2652206"/>
                <a:ext cx="999710" cy="99971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400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32" name="椭圆 31"/>
              <p:cNvSpPr/>
              <p:nvPr/>
            </p:nvSpPr>
            <p:spPr bwMode="auto">
              <a:xfrm>
                <a:off x="7771637" y="2747416"/>
                <a:ext cx="809289" cy="809289"/>
              </a:xfrm>
              <a:prstGeom prst="ellipse">
                <a:avLst/>
              </a:prstGeom>
              <a:solidFill>
                <a:schemeClr val="accent4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vert="horz" wrap="none" lIns="121920" tIns="60960" rIns="121920" bIns="60960" anchor="ctr" anchorCtr="1" compatLnSpc="1">
                <a:prstTxWarp prst="textNoShape">
                  <a:avLst/>
                </a:prstTxWarp>
                <a:normAutofit fontScale="92500" lnSpcReduction="20000"/>
              </a:bodyPr>
              <a:lstStyle/>
              <a:p>
                <a:pPr algn="ctr"/>
                <a:r>
                  <a:rPr lang="en-US" altLang="zh-CN" sz="3733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04</a:t>
                </a:r>
              </a:p>
            </p:txBody>
          </p:sp>
          <p:grpSp>
            <p:nvGrpSpPr>
              <p:cNvPr id="33" name="组合 32"/>
              <p:cNvGrpSpPr/>
              <p:nvPr/>
            </p:nvGrpSpPr>
            <p:grpSpPr>
              <a:xfrm>
                <a:off x="7431465" y="1301488"/>
                <a:ext cx="1489634" cy="677108"/>
                <a:chOff x="1190622" y="4767604"/>
                <a:chExt cx="1489634" cy="677108"/>
              </a:xfrm>
            </p:grpSpPr>
            <p:sp>
              <p:nvSpPr>
                <p:cNvPr id="34" name="文本框 71"/>
                <p:cNvSpPr txBox="1"/>
                <p:nvPr/>
              </p:nvSpPr>
              <p:spPr>
                <a:xfrm>
                  <a:off x="1395379" y="4767604"/>
                  <a:ext cx="1080120" cy="338554"/>
                </a:xfrm>
                <a:prstGeom prst="rect">
                  <a:avLst/>
                </a:prstGeom>
                <a:noFill/>
              </p:spPr>
              <p:txBody>
                <a:bodyPr wrap="none" anchor="ctr">
                  <a:normAutofit fontScale="85000" lnSpcReduction="20000"/>
                </a:bodyPr>
                <a:lstStyle/>
                <a:p>
                  <a:pPr algn="ctr"/>
                  <a:r>
                    <a:rPr lang="zh-CN" altLang="en-US" sz="2133" b="1">
                      <a:solidFill>
                        <a:schemeClr val="bg1"/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关键词</a:t>
                  </a:r>
                </a:p>
              </p:txBody>
            </p:sp>
            <p:sp>
              <p:nvSpPr>
                <p:cNvPr id="35" name="文本框 72"/>
                <p:cNvSpPr txBox="1"/>
                <p:nvPr/>
              </p:nvSpPr>
              <p:spPr>
                <a:xfrm>
                  <a:off x="1190622" y="5106158"/>
                  <a:ext cx="1489634" cy="338554"/>
                </a:xfrm>
                <a:prstGeom prst="rect">
                  <a:avLst/>
                </a:prstGeom>
                <a:noFill/>
              </p:spPr>
              <p:txBody>
                <a:bodyPr wrap="none" anchor="ctr">
                  <a:normAutofit fontScale="85000" lnSpcReduction="20000"/>
                </a:bodyPr>
                <a:lstStyle/>
                <a:p>
                  <a:pPr algn="ctr"/>
                  <a:r>
                    <a:rPr lang="zh-CN" altLang="en-US" sz="2133">
                      <a:solidFill>
                        <a:schemeClr val="bg1"/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rPr>
                    <a:t>标题文本预设</a:t>
                  </a:r>
                </a:p>
              </p:txBody>
            </p:sp>
          </p:grpSp>
        </p:grpSp>
        <p:grpSp>
          <p:nvGrpSpPr>
            <p:cNvPr id="13" name="组合 12"/>
            <p:cNvGrpSpPr/>
            <p:nvPr/>
          </p:nvGrpSpPr>
          <p:grpSpPr>
            <a:xfrm>
              <a:off x="914924" y="2231238"/>
              <a:ext cx="2041029" cy="857260"/>
              <a:chOff x="1732858" y="5001250"/>
              <a:chExt cx="2213143" cy="857260"/>
            </a:xfrm>
          </p:grpSpPr>
          <p:sp>
            <p:nvSpPr>
              <p:cNvPr id="26" name="文本框 92"/>
              <p:cNvSpPr txBox="1">
                <a:spLocks/>
              </p:cNvSpPr>
              <p:nvPr/>
            </p:nvSpPr>
            <p:spPr bwMode="auto">
              <a:xfrm>
                <a:off x="1732858" y="5001250"/>
                <a:ext cx="2213143" cy="2830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 anchorCtr="1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1600" b="1" dirty="0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标题文本预设</a:t>
                </a:r>
              </a:p>
            </p:txBody>
          </p:sp>
          <p:sp>
            <p:nvSpPr>
              <p:cNvPr id="27" name="文本框 93"/>
              <p:cNvSpPr txBox="1">
                <a:spLocks/>
              </p:cNvSpPr>
              <p:nvPr/>
            </p:nvSpPr>
            <p:spPr bwMode="auto">
              <a:xfrm>
                <a:off x="1732858" y="5284280"/>
                <a:ext cx="2213143" cy="5742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 anchorCtr="1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067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此部分内容作为文字排版占位显示 </a:t>
                </a:r>
                <a:br>
                  <a:rPr lang="zh-CN" altLang="en-US" sz="1067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</a:br>
                <a:r>
                  <a:rPr lang="zh-CN" altLang="en-US" sz="1067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（建议使用主题字体）</a:t>
                </a: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981573" y="3863522"/>
              <a:ext cx="2041029" cy="857260"/>
              <a:chOff x="1732858" y="5001250"/>
              <a:chExt cx="2213143" cy="857260"/>
            </a:xfrm>
          </p:grpSpPr>
          <p:sp>
            <p:nvSpPr>
              <p:cNvPr id="24" name="文本框 90"/>
              <p:cNvSpPr txBox="1">
                <a:spLocks/>
              </p:cNvSpPr>
              <p:nvPr/>
            </p:nvSpPr>
            <p:spPr bwMode="auto">
              <a:xfrm>
                <a:off x="1732858" y="5001250"/>
                <a:ext cx="2213143" cy="2830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 anchorCtr="1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1600" b="1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标题文本预设</a:t>
                </a:r>
              </a:p>
            </p:txBody>
          </p:sp>
          <p:sp>
            <p:nvSpPr>
              <p:cNvPr id="25" name="文本框 91"/>
              <p:cNvSpPr txBox="1">
                <a:spLocks/>
              </p:cNvSpPr>
              <p:nvPr/>
            </p:nvSpPr>
            <p:spPr bwMode="auto">
              <a:xfrm>
                <a:off x="1732858" y="5284280"/>
                <a:ext cx="2213143" cy="5742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 anchorCtr="1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067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此部分内容作为文字排版占位显示 </a:t>
                </a:r>
                <a:br>
                  <a:rPr lang="zh-CN" altLang="en-US" sz="1067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</a:br>
                <a:r>
                  <a:rPr lang="zh-CN" altLang="en-US" sz="1067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（建议使用主题字体）</a:t>
                </a: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5048222" y="2231238"/>
              <a:ext cx="2041029" cy="857260"/>
              <a:chOff x="1732858" y="5001250"/>
              <a:chExt cx="2213143" cy="857260"/>
            </a:xfrm>
          </p:grpSpPr>
          <p:sp>
            <p:nvSpPr>
              <p:cNvPr id="22" name="文本框 88"/>
              <p:cNvSpPr txBox="1">
                <a:spLocks/>
              </p:cNvSpPr>
              <p:nvPr/>
            </p:nvSpPr>
            <p:spPr bwMode="auto">
              <a:xfrm>
                <a:off x="1732858" y="5001250"/>
                <a:ext cx="2213143" cy="2830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 anchorCtr="1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1600" b="1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标题文本预设</a:t>
                </a:r>
              </a:p>
            </p:txBody>
          </p:sp>
          <p:sp>
            <p:nvSpPr>
              <p:cNvPr id="23" name="文本框 89"/>
              <p:cNvSpPr txBox="1">
                <a:spLocks/>
              </p:cNvSpPr>
              <p:nvPr/>
            </p:nvSpPr>
            <p:spPr bwMode="auto">
              <a:xfrm>
                <a:off x="1732858" y="5284280"/>
                <a:ext cx="2213143" cy="5742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 anchorCtr="1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067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此部分内容作为文字排版占位显示 </a:t>
                </a:r>
                <a:br>
                  <a:rPr lang="zh-CN" altLang="en-US" sz="1067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</a:br>
                <a:r>
                  <a:rPr lang="zh-CN" altLang="en-US" sz="1067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（建议使用主题字体）</a:t>
                </a: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7114872" y="3863522"/>
              <a:ext cx="2041029" cy="857260"/>
              <a:chOff x="1732858" y="5001250"/>
              <a:chExt cx="2213143" cy="857260"/>
            </a:xfrm>
          </p:grpSpPr>
          <p:sp>
            <p:nvSpPr>
              <p:cNvPr id="20" name="文本框 86"/>
              <p:cNvSpPr txBox="1">
                <a:spLocks/>
              </p:cNvSpPr>
              <p:nvPr/>
            </p:nvSpPr>
            <p:spPr bwMode="auto">
              <a:xfrm>
                <a:off x="1732858" y="5001250"/>
                <a:ext cx="2213143" cy="2830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 anchorCtr="1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1600" b="1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标题文本预设</a:t>
                </a:r>
              </a:p>
            </p:txBody>
          </p:sp>
          <p:sp>
            <p:nvSpPr>
              <p:cNvPr id="21" name="文本框 87"/>
              <p:cNvSpPr txBox="1">
                <a:spLocks/>
              </p:cNvSpPr>
              <p:nvPr/>
            </p:nvSpPr>
            <p:spPr bwMode="auto">
              <a:xfrm>
                <a:off x="1732858" y="5284280"/>
                <a:ext cx="2213143" cy="5742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 anchorCtr="1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067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此部分内容作为文字排版占位显示 </a:t>
                </a:r>
                <a:br>
                  <a:rPr lang="zh-CN" altLang="en-US" sz="1067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</a:br>
                <a:r>
                  <a:rPr lang="zh-CN" altLang="en-US" sz="1067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（建议使用主题字体）</a:t>
                </a: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9181522" y="2231238"/>
              <a:ext cx="2041029" cy="857260"/>
              <a:chOff x="1732858" y="5001250"/>
              <a:chExt cx="2213143" cy="857260"/>
            </a:xfrm>
          </p:grpSpPr>
          <p:sp>
            <p:nvSpPr>
              <p:cNvPr id="18" name="文本框 84"/>
              <p:cNvSpPr txBox="1">
                <a:spLocks/>
              </p:cNvSpPr>
              <p:nvPr/>
            </p:nvSpPr>
            <p:spPr bwMode="auto">
              <a:xfrm>
                <a:off x="1732858" y="5001250"/>
                <a:ext cx="2213143" cy="2830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 anchorCtr="1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1600" b="1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标题文本预设</a:t>
                </a:r>
              </a:p>
            </p:txBody>
          </p:sp>
          <p:sp>
            <p:nvSpPr>
              <p:cNvPr id="19" name="文本框 85"/>
              <p:cNvSpPr txBox="1">
                <a:spLocks/>
              </p:cNvSpPr>
              <p:nvPr/>
            </p:nvSpPr>
            <p:spPr bwMode="auto">
              <a:xfrm>
                <a:off x="1732858" y="5284280"/>
                <a:ext cx="2213143" cy="5742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 anchorCtr="1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067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此部分内容作为文字排版占位显示 </a:t>
                </a:r>
                <a:br>
                  <a:rPr lang="zh-CN" altLang="en-US" sz="1067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</a:br>
                <a:r>
                  <a:rPr lang="zh-CN" altLang="en-US" sz="1067">
                    <a:solidFill>
                      <a:schemeClr val="bg1">
                        <a:lumMod val="50000"/>
                      </a:schemeClr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rPr>
                  <a:t>（建议使用主题字体）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81085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6"/>
          <p:cNvGrpSpPr/>
          <p:nvPr/>
        </p:nvGrpSpPr>
        <p:grpSpPr>
          <a:xfrm>
            <a:off x="3943642" y="2275992"/>
            <a:ext cx="1801041" cy="2556933"/>
            <a:chOff x="2957513" y="1706994"/>
            <a:chExt cx="1350963" cy="1917700"/>
          </a:xfrm>
        </p:grpSpPr>
        <p:sp>
          <p:nvSpPr>
            <p:cNvPr id="5" name="Freeform 19"/>
            <p:cNvSpPr>
              <a:spLocks/>
            </p:cNvSpPr>
            <p:nvPr/>
          </p:nvSpPr>
          <p:spPr bwMode="auto">
            <a:xfrm>
              <a:off x="2957513" y="1706994"/>
              <a:ext cx="428625" cy="1917700"/>
            </a:xfrm>
            <a:custGeom>
              <a:avLst/>
              <a:gdLst/>
              <a:ahLst/>
              <a:cxnLst>
                <a:cxn ang="0">
                  <a:pos x="270" y="0"/>
                </a:cxn>
                <a:cxn ang="0">
                  <a:pos x="270" y="1052"/>
                </a:cxn>
                <a:cxn ang="0">
                  <a:pos x="0" y="1208"/>
                </a:cxn>
                <a:cxn ang="0">
                  <a:pos x="0" y="160"/>
                </a:cxn>
                <a:cxn ang="0">
                  <a:pos x="270" y="0"/>
                </a:cxn>
              </a:cxnLst>
              <a:rect l="0" t="0" r="r" b="b"/>
              <a:pathLst>
                <a:path w="270" h="1208">
                  <a:moveTo>
                    <a:pt x="270" y="0"/>
                  </a:moveTo>
                  <a:lnTo>
                    <a:pt x="270" y="1052"/>
                  </a:lnTo>
                  <a:lnTo>
                    <a:pt x="0" y="1208"/>
                  </a:lnTo>
                  <a:lnTo>
                    <a:pt x="0" y="16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schemeClr val="tx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6" name="Freeform 21"/>
            <p:cNvSpPr>
              <a:spLocks/>
            </p:cNvSpPr>
            <p:nvPr/>
          </p:nvSpPr>
          <p:spPr bwMode="auto">
            <a:xfrm>
              <a:off x="2957513" y="1706994"/>
              <a:ext cx="1350963" cy="781050"/>
            </a:xfrm>
            <a:custGeom>
              <a:avLst/>
              <a:gdLst/>
              <a:ahLst/>
              <a:cxnLst>
                <a:cxn ang="0">
                  <a:pos x="270" y="0"/>
                </a:cxn>
                <a:cxn ang="0">
                  <a:pos x="851" y="330"/>
                </a:cxn>
                <a:cxn ang="0">
                  <a:pos x="578" y="492"/>
                </a:cxn>
                <a:cxn ang="0">
                  <a:pos x="0" y="160"/>
                </a:cxn>
                <a:cxn ang="0">
                  <a:pos x="270" y="0"/>
                </a:cxn>
              </a:cxnLst>
              <a:rect l="0" t="0" r="r" b="b"/>
              <a:pathLst>
                <a:path w="851" h="492">
                  <a:moveTo>
                    <a:pt x="270" y="0"/>
                  </a:moveTo>
                  <a:lnTo>
                    <a:pt x="851" y="330"/>
                  </a:lnTo>
                  <a:lnTo>
                    <a:pt x="578" y="492"/>
                  </a:lnTo>
                  <a:lnTo>
                    <a:pt x="0" y="16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schemeClr val="tx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</p:grpSp>
      <p:grpSp>
        <p:nvGrpSpPr>
          <p:cNvPr id="3" name="Group 37"/>
          <p:cNvGrpSpPr/>
          <p:nvPr/>
        </p:nvGrpSpPr>
        <p:grpSpPr>
          <a:xfrm>
            <a:off x="5787010" y="1526692"/>
            <a:ext cx="1906860" cy="2495549"/>
            <a:chOff x="4340226" y="1145019"/>
            <a:chExt cx="1430338" cy="1871662"/>
          </a:xfrm>
        </p:grpSpPr>
        <p:sp>
          <p:nvSpPr>
            <p:cNvPr id="8" name="Freeform 18"/>
            <p:cNvSpPr>
              <a:spLocks/>
            </p:cNvSpPr>
            <p:nvPr/>
          </p:nvSpPr>
          <p:spPr bwMode="auto">
            <a:xfrm>
              <a:off x="4340226" y="1145019"/>
              <a:ext cx="1430338" cy="1333500"/>
            </a:xfrm>
            <a:custGeom>
              <a:avLst/>
              <a:gdLst/>
              <a:ahLst/>
              <a:cxnLst>
                <a:cxn ang="0">
                  <a:pos x="622" y="686"/>
                </a:cxn>
                <a:cxn ang="0">
                  <a:pos x="622" y="686"/>
                </a:cxn>
                <a:cxn ang="0">
                  <a:pos x="0" y="318"/>
                </a:cxn>
                <a:cxn ang="0">
                  <a:pos x="0" y="0"/>
                </a:cxn>
                <a:cxn ang="0">
                  <a:pos x="901" y="526"/>
                </a:cxn>
                <a:cxn ang="0">
                  <a:pos x="901" y="840"/>
                </a:cxn>
                <a:cxn ang="0">
                  <a:pos x="622" y="686"/>
                </a:cxn>
              </a:cxnLst>
              <a:rect l="0" t="0" r="r" b="b"/>
              <a:pathLst>
                <a:path w="901" h="840">
                  <a:moveTo>
                    <a:pt x="622" y="686"/>
                  </a:moveTo>
                  <a:lnTo>
                    <a:pt x="622" y="686"/>
                  </a:lnTo>
                  <a:lnTo>
                    <a:pt x="0" y="318"/>
                  </a:lnTo>
                  <a:lnTo>
                    <a:pt x="0" y="0"/>
                  </a:lnTo>
                  <a:lnTo>
                    <a:pt x="901" y="526"/>
                  </a:lnTo>
                  <a:lnTo>
                    <a:pt x="901" y="840"/>
                  </a:lnTo>
                  <a:lnTo>
                    <a:pt x="622" y="68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schemeClr val="tx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auto">
            <a:xfrm>
              <a:off x="4859338" y="1980044"/>
              <a:ext cx="911225" cy="1036637"/>
            </a:xfrm>
            <a:custGeom>
              <a:avLst/>
              <a:gdLst/>
              <a:ahLst/>
              <a:cxnLst>
                <a:cxn ang="0">
                  <a:pos x="295" y="160"/>
                </a:cxn>
                <a:cxn ang="0">
                  <a:pos x="574" y="0"/>
                </a:cxn>
                <a:cxn ang="0">
                  <a:pos x="574" y="314"/>
                </a:cxn>
                <a:cxn ang="0">
                  <a:pos x="0" y="653"/>
                </a:cxn>
                <a:cxn ang="0">
                  <a:pos x="0" y="331"/>
                </a:cxn>
                <a:cxn ang="0">
                  <a:pos x="295" y="160"/>
                </a:cxn>
                <a:cxn ang="0">
                  <a:pos x="295" y="160"/>
                </a:cxn>
              </a:cxnLst>
              <a:rect l="0" t="0" r="r" b="b"/>
              <a:pathLst>
                <a:path w="574" h="653">
                  <a:moveTo>
                    <a:pt x="295" y="160"/>
                  </a:moveTo>
                  <a:lnTo>
                    <a:pt x="574" y="0"/>
                  </a:lnTo>
                  <a:lnTo>
                    <a:pt x="574" y="314"/>
                  </a:lnTo>
                  <a:lnTo>
                    <a:pt x="0" y="653"/>
                  </a:lnTo>
                  <a:lnTo>
                    <a:pt x="0" y="331"/>
                  </a:lnTo>
                  <a:lnTo>
                    <a:pt x="295" y="160"/>
                  </a:lnTo>
                  <a:lnTo>
                    <a:pt x="295" y="16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schemeClr val="tx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</p:grpSp>
      <p:grpSp>
        <p:nvGrpSpPr>
          <p:cNvPr id="7" name="Group 38"/>
          <p:cNvGrpSpPr/>
          <p:nvPr/>
        </p:nvGrpSpPr>
        <p:grpSpPr>
          <a:xfrm>
            <a:off x="5202890" y="4115376"/>
            <a:ext cx="3045473" cy="1782233"/>
            <a:chOff x="3902076" y="3086531"/>
            <a:chExt cx="2284413" cy="1336675"/>
          </a:xfrm>
        </p:grpSpPr>
        <p:sp>
          <p:nvSpPr>
            <p:cNvPr id="11" name="Freeform 20"/>
            <p:cNvSpPr>
              <a:spLocks/>
            </p:cNvSpPr>
            <p:nvPr/>
          </p:nvSpPr>
          <p:spPr bwMode="auto">
            <a:xfrm>
              <a:off x="3902076" y="3086531"/>
              <a:ext cx="2284413" cy="1336675"/>
            </a:xfrm>
            <a:custGeom>
              <a:avLst/>
              <a:gdLst/>
              <a:ahLst/>
              <a:cxnLst>
                <a:cxn ang="0">
                  <a:pos x="1177" y="0"/>
                </a:cxn>
                <a:cxn ang="0">
                  <a:pos x="1439" y="162"/>
                </a:cxn>
                <a:cxn ang="0">
                  <a:pos x="299" y="842"/>
                </a:cxn>
                <a:cxn ang="0">
                  <a:pos x="0" y="674"/>
                </a:cxn>
                <a:cxn ang="0">
                  <a:pos x="1177" y="0"/>
                </a:cxn>
                <a:cxn ang="0">
                  <a:pos x="1177" y="0"/>
                </a:cxn>
              </a:cxnLst>
              <a:rect l="0" t="0" r="r" b="b"/>
              <a:pathLst>
                <a:path w="1439" h="842">
                  <a:moveTo>
                    <a:pt x="1177" y="0"/>
                  </a:moveTo>
                  <a:lnTo>
                    <a:pt x="1439" y="162"/>
                  </a:lnTo>
                  <a:lnTo>
                    <a:pt x="299" y="842"/>
                  </a:lnTo>
                  <a:lnTo>
                    <a:pt x="0" y="674"/>
                  </a:lnTo>
                  <a:lnTo>
                    <a:pt x="1177" y="0"/>
                  </a:lnTo>
                  <a:lnTo>
                    <a:pt x="1177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schemeClr val="tx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2" name="Freeform 23"/>
            <p:cNvSpPr>
              <a:spLocks/>
            </p:cNvSpPr>
            <p:nvPr/>
          </p:nvSpPr>
          <p:spPr bwMode="auto">
            <a:xfrm>
              <a:off x="3902076" y="3108756"/>
              <a:ext cx="474663" cy="1314450"/>
            </a:xfrm>
            <a:custGeom>
              <a:avLst/>
              <a:gdLst/>
              <a:ahLst/>
              <a:cxnLst>
                <a:cxn ang="0">
                  <a:pos x="0" y="660"/>
                </a:cxn>
                <a:cxn ang="0">
                  <a:pos x="0" y="0"/>
                </a:cxn>
                <a:cxn ang="0">
                  <a:pos x="299" y="158"/>
                </a:cxn>
                <a:cxn ang="0">
                  <a:pos x="299" y="828"/>
                </a:cxn>
                <a:cxn ang="0">
                  <a:pos x="0" y="660"/>
                </a:cxn>
              </a:cxnLst>
              <a:rect l="0" t="0" r="r" b="b"/>
              <a:pathLst>
                <a:path w="299" h="828">
                  <a:moveTo>
                    <a:pt x="0" y="660"/>
                  </a:moveTo>
                  <a:lnTo>
                    <a:pt x="0" y="0"/>
                  </a:lnTo>
                  <a:lnTo>
                    <a:pt x="299" y="158"/>
                  </a:lnTo>
                  <a:lnTo>
                    <a:pt x="299" y="828"/>
                  </a:lnTo>
                  <a:lnTo>
                    <a:pt x="0" y="66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schemeClr val="tx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</p:grpSp>
      <p:sp>
        <p:nvSpPr>
          <p:cNvPr id="13" name="Text Placeholder 3"/>
          <p:cNvSpPr txBox="1">
            <a:spLocks/>
          </p:cNvSpPr>
          <p:nvPr/>
        </p:nvSpPr>
        <p:spPr>
          <a:xfrm>
            <a:off x="4294849" y="4742263"/>
            <a:ext cx="738984" cy="410112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048">
              <a:spcBef>
                <a:spcPct val="20000"/>
              </a:spcBef>
              <a:defRPr/>
            </a:pPr>
            <a:r>
              <a:rPr lang="en-US" sz="2665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90%</a:t>
            </a:r>
          </a:p>
        </p:txBody>
      </p:sp>
      <p:sp>
        <p:nvSpPr>
          <p:cNvPr id="14" name="Text Placeholder 3"/>
          <p:cNvSpPr txBox="1">
            <a:spLocks/>
          </p:cNvSpPr>
          <p:nvPr/>
        </p:nvSpPr>
        <p:spPr>
          <a:xfrm>
            <a:off x="3150076" y="2642087"/>
            <a:ext cx="738984" cy="410112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048">
              <a:spcBef>
                <a:spcPct val="20000"/>
              </a:spcBef>
              <a:defRPr/>
            </a:pPr>
            <a:r>
              <a:rPr lang="en-US" sz="2665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80%</a:t>
            </a:r>
          </a:p>
        </p:txBody>
      </p:sp>
      <p:sp>
        <p:nvSpPr>
          <p:cNvPr id="15" name="Text Placeholder 3"/>
          <p:cNvSpPr txBox="1">
            <a:spLocks/>
          </p:cNvSpPr>
          <p:nvPr/>
        </p:nvSpPr>
        <p:spPr>
          <a:xfrm>
            <a:off x="7842149" y="2181232"/>
            <a:ext cx="738984" cy="410112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048">
              <a:spcBef>
                <a:spcPct val="20000"/>
              </a:spcBef>
              <a:defRPr/>
            </a:pPr>
            <a:r>
              <a:rPr lang="en-US" sz="2665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60%</a:t>
            </a:r>
          </a:p>
        </p:txBody>
      </p:sp>
      <p:grpSp>
        <p:nvGrpSpPr>
          <p:cNvPr id="10" name="Group 35"/>
          <p:cNvGrpSpPr/>
          <p:nvPr/>
        </p:nvGrpSpPr>
        <p:grpSpPr>
          <a:xfrm>
            <a:off x="5202890" y="3406294"/>
            <a:ext cx="628565" cy="1007533"/>
            <a:chOff x="3902076" y="2554719"/>
            <a:chExt cx="471488" cy="755650"/>
          </a:xfrm>
        </p:grpSpPr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3902076" y="2554719"/>
              <a:ext cx="471488" cy="755650"/>
            </a:xfrm>
            <a:custGeom>
              <a:avLst/>
              <a:gdLst/>
              <a:ahLst/>
              <a:cxnLst>
                <a:cxn ang="0">
                  <a:pos x="297" y="154"/>
                </a:cxn>
                <a:cxn ang="0">
                  <a:pos x="297" y="476"/>
                </a:cxn>
                <a:cxn ang="0">
                  <a:pos x="0" y="320"/>
                </a:cxn>
                <a:cxn ang="0">
                  <a:pos x="0" y="0"/>
                </a:cxn>
                <a:cxn ang="0">
                  <a:pos x="297" y="154"/>
                </a:cxn>
              </a:cxnLst>
              <a:rect l="0" t="0" r="r" b="b"/>
              <a:pathLst>
                <a:path w="297" h="476">
                  <a:moveTo>
                    <a:pt x="297" y="154"/>
                  </a:moveTo>
                  <a:lnTo>
                    <a:pt x="297" y="476"/>
                  </a:lnTo>
                  <a:lnTo>
                    <a:pt x="0" y="320"/>
                  </a:lnTo>
                  <a:lnTo>
                    <a:pt x="0" y="0"/>
                  </a:lnTo>
                  <a:lnTo>
                    <a:pt x="297" y="154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schemeClr val="tx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8" name="Freeform 62"/>
            <p:cNvSpPr>
              <a:spLocks noEditPoints="1"/>
            </p:cNvSpPr>
            <p:nvPr/>
          </p:nvSpPr>
          <p:spPr bwMode="auto">
            <a:xfrm rot="1517534">
              <a:off x="3962405" y="2799607"/>
              <a:ext cx="328877" cy="331507"/>
            </a:xfrm>
            <a:custGeom>
              <a:avLst/>
              <a:gdLst/>
              <a:ahLst/>
              <a:cxnLst>
                <a:cxn ang="0">
                  <a:pos x="58" y="33"/>
                </a:cxn>
                <a:cxn ang="0">
                  <a:pos x="57" y="34"/>
                </a:cxn>
                <a:cxn ang="0">
                  <a:pos x="50" y="35"/>
                </a:cxn>
                <a:cxn ang="0">
                  <a:pos x="49" y="39"/>
                </a:cxn>
                <a:cxn ang="0">
                  <a:pos x="53" y="44"/>
                </a:cxn>
                <a:cxn ang="0">
                  <a:pos x="53" y="45"/>
                </a:cxn>
                <a:cxn ang="0">
                  <a:pos x="53" y="46"/>
                </a:cxn>
                <a:cxn ang="0">
                  <a:pos x="45" y="53"/>
                </a:cxn>
                <a:cxn ang="0">
                  <a:pos x="44" y="52"/>
                </a:cxn>
                <a:cxn ang="0">
                  <a:pos x="39" y="48"/>
                </a:cxn>
                <a:cxn ang="0">
                  <a:pos x="36" y="50"/>
                </a:cxn>
                <a:cxn ang="0">
                  <a:pos x="34" y="57"/>
                </a:cxn>
                <a:cxn ang="0">
                  <a:pos x="33" y="58"/>
                </a:cxn>
                <a:cxn ang="0">
                  <a:pos x="25" y="58"/>
                </a:cxn>
                <a:cxn ang="0">
                  <a:pos x="23" y="57"/>
                </a:cxn>
                <a:cxn ang="0">
                  <a:pos x="22" y="50"/>
                </a:cxn>
                <a:cxn ang="0">
                  <a:pos x="19" y="48"/>
                </a:cxn>
                <a:cxn ang="0">
                  <a:pos x="14" y="52"/>
                </a:cxn>
                <a:cxn ang="0">
                  <a:pos x="13" y="53"/>
                </a:cxn>
                <a:cxn ang="0">
                  <a:pos x="12" y="52"/>
                </a:cxn>
                <a:cxn ang="0">
                  <a:pos x="5" y="46"/>
                </a:cxn>
                <a:cxn ang="0">
                  <a:pos x="5" y="45"/>
                </a:cxn>
                <a:cxn ang="0">
                  <a:pos x="5" y="44"/>
                </a:cxn>
                <a:cxn ang="0">
                  <a:pos x="9" y="39"/>
                </a:cxn>
                <a:cxn ang="0">
                  <a:pos x="8" y="35"/>
                </a:cxn>
                <a:cxn ang="0">
                  <a:pos x="1" y="34"/>
                </a:cxn>
                <a:cxn ang="0">
                  <a:pos x="0" y="33"/>
                </a:cxn>
                <a:cxn ang="0">
                  <a:pos x="0" y="24"/>
                </a:cxn>
                <a:cxn ang="0">
                  <a:pos x="1" y="23"/>
                </a:cxn>
                <a:cxn ang="0">
                  <a:pos x="8" y="22"/>
                </a:cxn>
                <a:cxn ang="0">
                  <a:pos x="9" y="18"/>
                </a:cxn>
                <a:cxn ang="0">
                  <a:pos x="5" y="13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13" y="5"/>
                </a:cxn>
                <a:cxn ang="0">
                  <a:pos x="14" y="5"/>
                </a:cxn>
                <a:cxn ang="0">
                  <a:pos x="19" y="9"/>
                </a:cxn>
                <a:cxn ang="0">
                  <a:pos x="22" y="8"/>
                </a:cxn>
                <a:cxn ang="0">
                  <a:pos x="23" y="1"/>
                </a:cxn>
                <a:cxn ang="0">
                  <a:pos x="25" y="0"/>
                </a:cxn>
                <a:cxn ang="0">
                  <a:pos x="33" y="0"/>
                </a:cxn>
                <a:cxn ang="0">
                  <a:pos x="34" y="1"/>
                </a:cxn>
                <a:cxn ang="0">
                  <a:pos x="36" y="8"/>
                </a:cxn>
                <a:cxn ang="0">
                  <a:pos x="39" y="9"/>
                </a:cxn>
                <a:cxn ang="0">
                  <a:pos x="44" y="5"/>
                </a:cxn>
                <a:cxn ang="0">
                  <a:pos x="45" y="5"/>
                </a:cxn>
                <a:cxn ang="0">
                  <a:pos x="46" y="5"/>
                </a:cxn>
                <a:cxn ang="0">
                  <a:pos x="52" y="12"/>
                </a:cxn>
                <a:cxn ang="0">
                  <a:pos x="53" y="12"/>
                </a:cxn>
                <a:cxn ang="0">
                  <a:pos x="52" y="13"/>
                </a:cxn>
                <a:cxn ang="0">
                  <a:pos x="48" y="18"/>
                </a:cxn>
                <a:cxn ang="0">
                  <a:pos x="50" y="22"/>
                </a:cxn>
                <a:cxn ang="0">
                  <a:pos x="57" y="23"/>
                </a:cxn>
                <a:cxn ang="0">
                  <a:pos x="58" y="25"/>
                </a:cxn>
                <a:cxn ang="0">
                  <a:pos x="58" y="33"/>
                </a:cxn>
                <a:cxn ang="0">
                  <a:pos x="29" y="19"/>
                </a:cxn>
                <a:cxn ang="0">
                  <a:pos x="19" y="29"/>
                </a:cxn>
                <a:cxn ang="0">
                  <a:pos x="29" y="38"/>
                </a:cxn>
                <a:cxn ang="0">
                  <a:pos x="39" y="29"/>
                </a:cxn>
                <a:cxn ang="0">
                  <a:pos x="29" y="19"/>
                </a:cxn>
              </a:cxnLst>
              <a:rect l="0" t="0" r="r" b="b"/>
              <a:pathLst>
                <a:path w="58" h="58">
                  <a:moveTo>
                    <a:pt x="58" y="33"/>
                  </a:moveTo>
                  <a:cubicBezTo>
                    <a:pt x="58" y="34"/>
                    <a:pt x="58" y="34"/>
                    <a:pt x="57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7"/>
                    <a:pt x="49" y="38"/>
                    <a:pt x="49" y="39"/>
                  </a:cubicBezTo>
                  <a:cubicBezTo>
                    <a:pt x="50" y="41"/>
                    <a:pt x="51" y="42"/>
                    <a:pt x="53" y="44"/>
                  </a:cubicBezTo>
                  <a:cubicBezTo>
                    <a:pt x="53" y="44"/>
                    <a:pt x="53" y="45"/>
                    <a:pt x="53" y="45"/>
                  </a:cubicBezTo>
                  <a:cubicBezTo>
                    <a:pt x="53" y="45"/>
                    <a:pt x="53" y="46"/>
                    <a:pt x="53" y="46"/>
                  </a:cubicBezTo>
                  <a:cubicBezTo>
                    <a:pt x="52" y="47"/>
                    <a:pt x="47" y="53"/>
                    <a:pt x="45" y="53"/>
                  </a:cubicBezTo>
                  <a:cubicBezTo>
                    <a:pt x="45" y="53"/>
                    <a:pt x="45" y="53"/>
                    <a:pt x="44" y="52"/>
                  </a:cubicBezTo>
                  <a:cubicBezTo>
                    <a:pt x="39" y="48"/>
                    <a:pt x="39" y="48"/>
                    <a:pt x="39" y="48"/>
                  </a:cubicBezTo>
                  <a:cubicBezTo>
                    <a:pt x="38" y="49"/>
                    <a:pt x="37" y="49"/>
                    <a:pt x="36" y="50"/>
                  </a:cubicBezTo>
                  <a:cubicBezTo>
                    <a:pt x="35" y="52"/>
                    <a:pt x="35" y="55"/>
                    <a:pt x="34" y="57"/>
                  </a:cubicBezTo>
                  <a:cubicBezTo>
                    <a:pt x="34" y="57"/>
                    <a:pt x="34" y="58"/>
                    <a:pt x="33" y="58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24" y="58"/>
                    <a:pt x="23" y="57"/>
                    <a:pt x="23" y="57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1" y="49"/>
                    <a:pt x="20" y="49"/>
                    <a:pt x="19" y="48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2" y="53"/>
                    <a:pt x="12" y="53"/>
                    <a:pt x="12" y="52"/>
                  </a:cubicBezTo>
                  <a:cubicBezTo>
                    <a:pt x="10" y="50"/>
                    <a:pt x="7" y="48"/>
                    <a:pt x="5" y="46"/>
                  </a:cubicBezTo>
                  <a:cubicBezTo>
                    <a:pt x="5" y="46"/>
                    <a:pt x="5" y="45"/>
                    <a:pt x="5" y="45"/>
                  </a:cubicBezTo>
                  <a:cubicBezTo>
                    <a:pt x="5" y="45"/>
                    <a:pt x="5" y="44"/>
                    <a:pt x="5" y="44"/>
                  </a:cubicBezTo>
                  <a:cubicBezTo>
                    <a:pt x="7" y="42"/>
                    <a:pt x="8" y="41"/>
                    <a:pt x="9" y="39"/>
                  </a:cubicBezTo>
                  <a:cubicBezTo>
                    <a:pt x="9" y="38"/>
                    <a:pt x="8" y="37"/>
                    <a:pt x="8" y="35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0" y="34"/>
                    <a:pt x="0" y="33"/>
                    <a:pt x="0" y="33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3"/>
                    <a:pt x="1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1"/>
                    <a:pt x="9" y="20"/>
                    <a:pt x="9" y="18"/>
                  </a:cubicBezTo>
                  <a:cubicBezTo>
                    <a:pt x="8" y="17"/>
                    <a:pt x="7" y="15"/>
                    <a:pt x="5" y="13"/>
                  </a:cubicBezTo>
                  <a:cubicBezTo>
                    <a:pt x="5" y="13"/>
                    <a:pt x="5" y="13"/>
                    <a:pt x="5" y="12"/>
                  </a:cubicBezTo>
                  <a:cubicBezTo>
                    <a:pt x="5" y="12"/>
                    <a:pt x="5" y="12"/>
                    <a:pt x="5" y="11"/>
                  </a:cubicBezTo>
                  <a:cubicBezTo>
                    <a:pt x="6" y="10"/>
                    <a:pt x="11" y="5"/>
                    <a:pt x="13" y="5"/>
                  </a:cubicBezTo>
                  <a:cubicBezTo>
                    <a:pt x="13" y="5"/>
                    <a:pt x="13" y="5"/>
                    <a:pt x="14" y="5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9"/>
                    <a:pt x="21" y="8"/>
                    <a:pt x="22" y="8"/>
                  </a:cubicBezTo>
                  <a:cubicBezTo>
                    <a:pt x="22" y="5"/>
                    <a:pt x="23" y="3"/>
                    <a:pt x="23" y="1"/>
                  </a:cubicBezTo>
                  <a:cubicBezTo>
                    <a:pt x="23" y="0"/>
                    <a:pt x="24" y="0"/>
                    <a:pt x="25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4" y="0"/>
                    <a:pt x="34" y="0"/>
                    <a:pt x="34" y="1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7" y="8"/>
                    <a:pt x="38" y="9"/>
                    <a:pt x="39" y="9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8" y="7"/>
                    <a:pt x="51" y="9"/>
                    <a:pt x="52" y="1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3"/>
                    <a:pt x="53" y="13"/>
                    <a:pt x="52" y="13"/>
                  </a:cubicBezTo>
                  <a:cubicBezTo>
                    <a:pt x="51" y="15"/>
                    <a:pt x="50" y="17"/>
                    <a:pt x="48" y="18"/>
                  </a:cubicBezTo>
                  <a:cubicBezTo>
                    <a:pt x="49" y="20"/>
                    <a:pt x="50" y="21"/>
                    <a:pt x="50" y="22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8" y="23"/>
                    <a:pt x="58" y="24"/>
                    <a:pt x="58" y="25"/>
                  </a:cubicBezTo>
                  <a:lnTo>
                    <a:pt x="58" y="33"/>
                  </a:lnTo>
                  <a:close/>
                  <a:moveTo>
                    <a:pt x="29" y="19"/>
                  </a:moveTo>
                  <a:cubicBezTo>
                    <a:pt x="24" y="19"/>
                    <a:pt x="19" y="23"/>
                    <a:pt x="19" y="29"/>
                  </a:cubicBezTo>
                  <a:cubicBezTo>
                    <a:pt x="19" y="34"/>
                    <a:pt x="24" y="38"/>
                    <a:pt x="29" y="38"/>
                  </a:cubicBezTo>
                  <a:cubicBezTo>
                    <a:pt x="34" y="38"/>
                    <a:pt x="39" y="34"/>
                    <a:pt x="39" y="29"/>
                  </a:cubicBezTo>
                  <a:cubicBezTo>
                    <a:pt x="39" y="23"/>
                    <a:pt x="34" y="19"/>
                    <a:pt x="29" y="1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schemeClr val="tx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</p:grpSp>
      <p:grpSp>
        <p:nvGrpSpPr>
          <p:cNvPr id="16" name="Group 33"/>
          <p:cNvGrpSpPr/>
          <p:nvPr/>
        </p:nvGrpSpPr>
        <p:grpSpPr>
          <a:xfrm>
            <a:off x="5228286" y="3006243"/>
            <a:ext cx="1166127" cy="681567"/>
            <a:chOff x="3921126" y="2254681"/>
            <a:chExt cx="874713" cy="511175"/>
          </a:xfrm>
        </p:grpSpPr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3921126" y="2254681"/>
              <a:ext cx="874713" cy="511175"/>
            </a:xfrm>
            <a:custGeom>
              <a:avLst/>
              <a:gdLst/>
              <a:ahLst/>
              <a:cxnLst>
                <a:cxn ang="0">
                  <a:pos x="551" y="160"/>
                </a:cxn>
                <a:cxn ang="0">
                  <a:pos x="289" y="322"/>
                </a:cxn>
                <a:cxn ang="0">
                  <a:pos x="0" y="170"/>
                </a:cxn>
                <a:cxn ang="0">
                  <a:pos x="271" y="0"/>
                </a:cxn>
                <a:cxn ang="0">
                  <a:pos x="551" y="160"/>
                </a:cxn>
              </a:cxnLst>
              <a:rect l="0" t="0" r="r" b="b"/>
              <a:pathLst>
                <a:path w="551" h="322">
                  <a:moveTo>
                    <a:pt x="551" y="160"/>
                  </a:moveTo>
                  <a:lnTo>
                    <a:pt x="289" y="322"/>
                  </a:lnTo>
                  <a:lnTo>
                    <a:pt x="0" y="170"/>
                  </a:lnTo>
                  <a:lnTo>
                    <a:pt x="271" y="0"/>
                  </a:lnTo>
                  <a:lnTo>
                    <a:pt x="551" y="16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schemeClr val="tx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21" name="Freeform 65"/>
            <p:cNvSpPr>
              <a:spLocks noEditPoints="1"/>
            </p:cNvSpPr>
            <p:nvPr/>
          </p:nvSpPr>
          <p:spPr bwMode="auto">
            <a:xfrm rot="18682126">
              <a:off x="4181006" y="2327643"/>
              <a:ext cx="323785" cy="360012"/>
            </a:xfrm>
            <a:custGeom>
              <a:avLst/>
              <a:gdLst/>
              <a:ahLst/>
              <a:cxnLst>
                <a:cxn ang="0">
                  <a:pos x="151" y="125"/>
                </a:cxn>
                <a:cxn ang="0">
                  <a:pos x="144" y="120"/>
                </a:cxn>
                <a:cxn ang="0">
                  <a:pos x="107" y="104"/>
                </a:cxn>
                <a:cxn ang="0">
                  <a:pos x="105" y="102"/>
                </a:cxn>
                <a:cxn ang="0">
                  <a:pos x="102" y="95"/>
                </a:cxn>
                <a:cxn ang="0">
                  <a:pos x="100" y="91"/>
                </a:cxn>
                <a:cxn ang="0">
                  <a:pos x="99" y="89"/>
                </a:cxn>
                <a:cxn ang="0">
                  <a:pos x="102" y="73"/>
                </a:cxn>
                <a:cxn ang="0">
                  <a:pos x="102" y="72"/>
                </a:cxn>
                <a:cxn ang="0">
                  <a:pos x="108" y="57"/>
                </a:cxn>
                <a:cxn ang="0">
                  <a:pos x="108" y="57"/>
                </a:cxn>
                <a:cxn ang="0">
                  <a:pos x="109" y="47"/>
                </a:cxn>
                <a:cxn ang="0">
                  <a:pos x="108" y="45"/>
                </a:cxn>
                <a:cxn ang="0">
                  <a:pos x="106" y="42"/>
                </a:cxn>
                <a:cxn ang="0">
                  <a:pos x="106" y="27"/>
                </a:cxn>
                <a:cxn ang="0">
                  <a:pos x="102" y="17"/>
                </a:cxn>
                <a:cxn ang="0">
                  <a:pos x="97" y="13"/>
                </a:cxn>
                <a:cxn ang="0">
                  <a:pos x="97" y="13"/>
                </a:cxn>
                <a:cxn ang="0">
                  <a:pos x="95" y="6"/>
                </a:cxn>
                <a:cxn ang="0">
                  <a:pos x="99" y="4"/>
                </a:cxn>
                <a:cxn ang="0">
                  <a:pos x="83" y="3"/>
                </a:cxn>
                <a:cxn ang="0">
                  <a:pos x="82" y="3"/>
                </a:cxn>
                <a:cxn ang="0">
                  <a:pos x="79" y="4"/>
                </a:cxn>
                <a:cxn ang="0">
                  <a:pos x="59" y="13"/>
                </a:cxn>
                <a:cxn ang="0">
                  <a:pos x="51" y="25"/>
                </a:cxn>
                <a:cxn ang="0">
                  <a:pos x="51" y="34"/>
                </a:cxn>
                <a:cxn ang="0">
                  <a:pos x="51" y="42"/>
                </a:cxn>
                <a:cxn ang="0">
                  <a:pos x="50" y="44"/>
                </a:cxn>
                <a:cxn ang="0">
                  <a:pos x="48" y="48"/>
                </a:cxn>
                <a:cxn ang="0">
                  <a:pos x="49" y="51"/>
                </a:cxn>
                <a:cxn ang="0">
                  <a:pos x="51" y="59"/>
                </a:cxn>
                <a:cxn ang="0">
                  <a:pos x="53" y="66"/>
                </a:cxn>
                <a:cxn ang="0">
                  <a:pos x="58" y="77"/>
                </a:cxn>
                <a:cxn ang="0">
                  <a:pos x="59" y="79"/>
                </a:cxn>
                <a:cxn ang="0">
                  <a:pos x="58" y="89"/>
                </a:cxn>
                <a:cxn ang="0">
                  <a:pos x="57" y="91"/>
                </a:cxn>
                <a:cxn ang="0">
                  <a:pos x="54" y="95"/>
                </a:cxn>
                <a:cxn ang="0">
                  <a:pos x="51" y="102"/>
                </a:cxn>
                <a:cxn ang="0">
                  <a:pos x="50" y="103"/>
                </a:cxn>
                <a:cxn ang="0">
                  <a:pos x="38" y="108"/>
                </a:cxn>
                <a:cxn ang="0">
                  <a:pos x="25" y="114"/>
                </a:cxn>
                <a:cxn ang="0">
                  <a:pos x="13" y="120"/>
                </a:cxn>
                <a:cxn ang="0">
                  <a:pos x="6" y="125"/>
                </a:cxn>
                <a:cxn ang="0">
                  <a:pos x="0" y="149"/>
                </a:cxn>
                <a:cxn ang="0">
                  <a:pos x="61" y="170"/>
                </a:cxn>
                <a:cxn ang="0">
                  <a:pos x="61" y="170"/>
                </a:cxn>
                <a:cxn ang="0">
                  <a:pos x="90" y="171"/>
                </a:cxn>
                <a:cxn ang="0">
                  <a:pos x="97" y="169"/>
                </a:cxn>
                <a:cxn ang="0">
                  <a:pos x="157" y="149"/>
                </a:cxn>
                <a:cxn ang="0">
                  <a:pos x="151" y="125"/>
                </a:cxn>
                <a:cxn ang="0">
                  <a:pos x="62" y="158"/>
                </a:cxn>
                <a:cxn ang="0">
                  <a:pos x="62" y="157"/>
                </a:cxn>
                <a:cxn ang="0">
                  <a:pos x="62" y="157"/>
                </a:cxn>
                <a:cxn ang="0">
                  <a:pos x="62" y="158"/>
                </a:cxn>
              </a:cxnLst>
              <a:rect l="0" t="0" r="r" b="b"/>
              <a:pathLst>
                <a:path w="157" h="175">
                  <a:moveTo>
                    <a:pt x="151" y="125"/>
                  </a:moveTo>
                  <a:cubicBezTo>
                    <a:pt x="149" y="123"/>
                    <a:pt x="147" y="121"/>
                    <a:pt x="144" y="120"/>
                  </a:cubicBezTo>
                  <a:cubicBezTo>
                    <a:pt x="132" y="114"/>
                    <a:pt x="120" y="109"/>
                    <a:pt x="107" y="104"/>
                  </a:cubicBezTo>
                  <a:cubicBezTo>
                    <a:pt x="106" y="103"/>
                    <a:pt x="105" y="103"/>
                    <a:pt x="105" y="102"/>
                  </a:cubicBezTo>
                  <a:cubicBezTo>
                    <a:pt x="104" y="99"/>
                    <a:pt x="103" y="97"/>
                    <a:pt x="102" y="95"/>
                  </a:cubicBezTo>
                  <a:cubicBezTo>
                    <a:pt x="102" y="93"/>
                    <a:pt x="101" y="92"/>
                    <a:pt x="100" y="91"/>
                  </a:cubicBezTo>
                  <a:cubicBezTo>
                    <a:pt x="99" y="91"/>
                    <a:pt x="99" y="90"/>
                    <a:pt x="99" y="89"/>
                  </a:cubicBezTo>
                  <a:cubicBezTo>
                    <a:pt x="99" y="84"/>
                    <a:pt x="97" y="78"/>
                    <a:pt x="102" y="73"/>
                  </a:cubicBezTo>
                  <a:cubicBezTo>
                    <a:pt x="102" y="73"/>
                    <a:pt x="102" y="73"/>
                    <a:pt x="102" y="72"/>
                  </a:cubicBezTo>
                  <a:cubicBezTo>
                    <a:pt x="104" y="68"/>
                    <a:pt x="105" y="62"/>
                    <a:pt x="108" y="57"/>
                  </a:cubicBezTo>
                  <a:cubicBezTo>
                    <a:pt x="108" y="57"/>
                    <a:pt x="108" y="57"/>
                    <a:pt x="108" y="57"/>
                  </a:cubicBezTo>
                  <a:cubicBezTo>
                    <a:pt x="108" y="54"/>
                    <a:pt x="108" y="50"/>
                    <a:pt x="109" y="47"/>
                  </a:cubicBezTo>
                  <a:cubicBezTo>
                    <a:pt x="109" y="46"/>
                    <a:pt x="108" y="46"/>
                    <a:pt x="108" y="45"/>
                  </a:cubicBezTo>
                  <a:cubicBezTo>
                    <a:pt x="106" y="45"/>
                    <a:pt x="106" y="43"/>
                    <a:pt x="106" y="42"/>
                  </a:cubicBezTo>
                  <a:cubicBezTo>
                    <a:pt x="106" y="35"/>
                    <a:pt x="106" y="34"/>
                    <a:pt x="106" y="27"/>
                  </a:cubicBezTo>
                  <a:cubicBezTo>
                    <a:pt x="106" y="24"/>
                    <a:pt x="105" y="20"/>
                    <a:pt x="102" y="17"/>
                  </a:cubicBezTo>
                  <a:cubicBezTo>
                    <a:pt x="100" y="16"/>
                    <a:pt x="99" y="14"/>
                    <a:pt x="97" y="13"/>
                  </a:cubicBezTo>
                  <a:cubicBezTo>
                    <a:pt x="97" y="13"/>
                    <a:pt x="97" y="13"/>
                    <a:pt x="97" y="13"/>
                  </a:cubicBezTo>
                  <a:cubicBezTo>
                    <a:pt x="97" y="13"/>
                    <a:pt x="92" y="9"/>
                    <a:pt x="95" y="6"/>
                  </a:cubicBezTo>
                  <a:cubicBezTo>
                    <a:pt x="96" y="4"/>
                    <a:pt x="99" y="4"/>
                    <a:pt x="99" y="4"/>
                  </a:cubicBezTo>
                  <a:cubicBezTo>
                    <a:pt x="99" y="4"/>
                    <a:pt x="95" y="0"/>
                    <a:pt x="83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81" y="3"/>
                    <a:pt x="80" y="4"/>
                    <a:pt x="79" y="4"/>
                  </a:cubicBezTo>
                  <a:cubicBezTo>
                    <a:pt x="72" y="6"/>
                    <a:pt x="65" y="8"/>
                    <a:pt x="59" y="13"/>
                  </a:cubicBezTo>
                  <a:cubicBezTo>
                    <a:pt x="55" y="16"/>
                    <a:pt x="52" y="20"/>
                    <a:pt x="51" y="25"/>
                  </a:cubicBezTo>
                  <a:cubicBezTo>
                    <a:pt x="51" y="28"/>
                    <a:pt x="51" y="31"/>
                    <a:pt x="51" y="34"/>
                  </a:cubicBezTo>
                  <a:cubicBezTo>
                    <a:pt x="51" y="38"/>
                    <a:pt x="51" y="37"/>
                    <a:pt x="51" y="42"/>
                  </a:cubicBezTo>
                  <a:cubicBezTo>
                    <a:pt x="51" y="43"/>
                    <a:pt x="51" y="44"/>
                    <a:pt x="50" y="44"/>
                  </a:cubicBezTo>
                  <a:cubicBezTo>
                    <a:pt x="48" y="45"/>
                    <a:pt x="48" y="46"/>
                    <a:pt x="48" y="48"/>
                  </a:cubicBezTo>
                  <a:cubicBezTo>
                    <a:pt x="49" y="49"/>
                    <a:pt x="48" y="50"/>
                    <a:pt x="49" y="51"/>
                  </a:cubicBezTo>
                  <a:cubicBezTo>
                    <a:pt x="49" y="54"/>
                    <a:pt x="50" y="57"/>
                    <a:pt x="51" y="59"/>
                  </a:cubicBezTo>
                  <a:cubicBezTo>
                    <a:pt x="51" y="62"/>
                    <a:pt x="53" y="64"/>
                    <a:pt x="53" y="66"/>
                  </a:cubicBezTo>
                  <a:cubicBezTo>
                    <a:pt x="54" y="70"/>
                    <a:pt x="55" y="74"/>
                    <a:pt x="58" y="77"/>
                  </a:cubicBezTo>
                  <a:cubicBezTo>
                    <a:pt x="59" y="78"/>
                    <a:pt x="59" y="79"/>
                    <a:pt x="59" y="79"/>
                  </a:cubicBezTo>
                  <a:cubicBezTo>
                    <a:pt x="59" y="83"/>
                    <a:pt x="58" y="86"/>
                    <a:pt x="58" y="89"/>
                  </a:cubicBezTo>
                  <a:cubicBezTo>
                    <a:pt x="58" y="90"/>
                    <a:pt x="57" y="91"/>
                    <a:pt x="57" y="91"/>
                  </a:cubicBezTo>
                  <a:cubicBezTo>
                    <a:pt x="54" y="91"/>
                    <a:pt x="54" y="93"/>
                    <a:pt x="54" y="95"/>
                  </a:cubicBezTo>
                  <a:cubicBezTo>
                    <a:pt x="53" y="97"/>
                    <a:pt x="52" y="99"/>
                    <a:pt x="51" y="102"/>
                  </a:cubicBezTo>
                  <a:cubicBezTo>
                    <a:pt x="51" y="102"/>
                    <a:pt x="50" y="103"/>
                    <a:pt x="50" y="103"/>
                  </a:cubicBezTo>
                  <a:cubicBezTo>
                    <a:pt x="46" y="105"/>
                    <a:pt x="42" y="107"/>
                    <a:pt x="38" y="108"/>
                  </a:cubicBezTo>
                  <a:cubicBezTo>
                    <a:pt x="33" y="110"/>
                    <a:pt x="29" y="112"/>
                    <a:pt x="25" y="114"/>
                  </a:cubicBezTo>
                  <a:cubicBezTo>
                    <a:pt x="21" y="116"/>
                    <a:pt x="17" y="118"/>
                    <a:pt x="13" y="120"/>
                  </a:cubicBezTo>
                  <a:cubicBezTo>
                    <a:pt x="10" y="122"/>
                    <a:pt x="8" y="123"/>
                    <a:pt x="6" y="125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24" y="149"/>
                    <a:pt x="39" y="165"/>
                    <a:pt x="61" y="170"/>
                  </a:cubicBezTo>
                  <a:cubicBezTo>
                    <a:pt x="61" y="170"/>
                    <a:pt x="61" y="170"/>
                    <a:pt x="61" y="170"/>
                  </a:cubicBezTo>
                  <a:cubicBezTo>
                    <a:pt x="61" y="170"/>
                    <a:pt x="77" y="175"/>
                    <a:pt x="90" y="171"/>
                  </a:cubicBezTo>
                  <a:cubicBezTo>
                    <a:pt x="93" y="171"/>
                    <a:pt x="95" y="170"/>
                    <a:pt x="97" y="169"/>
                  </a:cubicBezTo>
                  <a:cubicBezTo>
                    <a:pt x="117" y="162"/>
                    <a:pt x="143" y="149"/>
                    <a:pt x="157" y="149"/>
                  </a:cubicBezTo>
                  <a:lnTo>
                    <a:pt x="151" y="125"/>
                  </a:lnTo>
                  <a:close/>
                  <a:moveTo>
                    <a:pt x="62" y="158"/>
                  </a:moveTo>
                  <a:cubicBezTo>
                    <a:pt x="62" y="157"/>
                    <a:pt x="62" y="157"/>
                    <a:pt x="62" y="157"/>
                  </a:cubicBezTo>
                  <a:cubicBezTo>
                    <a:pt x="62" y="157"/>
                    <a:pt x="62" y="157"/>
                    <a:pt x="62" y="157"/>
                  </a:cubicBezTo>
                  <a:lnTo>
                    <a:pt x="62" y="15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schemeClr val="tx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</p:grpSp>
      <p:grpSp>
        <p:nvGrpSpPr>
          <p:cNvPr id="19" name="Group 34"/>
          <p:cNvGrpSpPr/>
          <p:nvPr/>
        </p:nvGrpSpPr>
        <p:grpSpPr>
          <a:xfrm>
            <a:off x="5871666" y="3380893"/>
            <a:ext cx="558725" cy="999067"/>
            <a:chOff x="4403726" y="2535669"/>
            <a:chExt cx="419100" cy="749300"/>
          </a:xfrm>
        </p:grpSpPr>
        <p:sp>
          <p:nvSpPr>
            <p:cNvPr id="23" name="Freeform 15"/>
            <p:cNvSpPr>
              <a:spLocks/>
            </p:cNvSpPr>
            <p:nvPr/>
          </p:nvSpPr>
          <p:spPr bwMode="auto">
            <a:xfrm>
              <a:off x="4403726" y="2535669"/>
              <a:ext cx="419100" cy="749300"/>
            </a:xfrm>
            <a:custGeom>
              <a:avLst/>
              <a:gdLst/>
              <a:ahLst/>
              <a:cxnLst>
                <a:cxn ang="0">
                  <a:pos x="264" y="0"/>
                </a:cxn>
                <a:cxn ang="0">
                  <a:pos x="264" y="316"/>
                </a:cxn>
                <a:cxn ang="0">
                  <a:pos x="0" y="472"/>
                </a:cxn>
                <a:cxn ang="0">
                  <a:pos x="0" y="162"/>
                </a:cxn>
                <a:cxn ang="0">
                  <a:pos x="264" y="0"/>
                </a:cxn>
              </a:cxnLst>
              <a:rect l="0" t="0" r="r" b="b"/>
              <a:pathLst>
                <a:path w="264" h="472">
                  <a:moveTo>
                    <a:pt x="264" y="0"/>
                  </a:moveTo>
                  <a:lnTo>
                    <a:pt x="264" y="316"/>
                  </a:lnTo>
                  <a:lnTo>
                    <a:pt x="0" y="472"/>
                  </a:lnTo>
                  <a:lnTo>
                    <a:pt x="0" y="162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schemeClr val="tx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24" name="Freeform 66"/>
            <p:cNvSpPr>
              <a:spLocks noEditPoints="1"/>
            </p:cNvSpPr>
            <p:nvPr/>
          </p:nvSpPr>
          <p:spPr bwMode="auto">
            <a:xfrm>
              <a:off x="4464986" y="2817995"/>
              <a:ext cx="292718" cy="227045"/>
            </a:xfrm>
            <a:custGeom>
              <a:avLst/>
              <a:gdLst/>
              <a:ahLst/>
              <a:cxnLst>
                <a:cxn ang="0">
                  <a:pos x="29" y="41"/>
                </a:cxn>
                <a:cxn ang="0">
                  <a:pos x="22" y="40"/>
                </a:cxn>
                <a:cxn ang="0">
                  <a:pos x="11" y="45"/>
                </a:cxn>
                <a:cxn ang="0">
                  <a:pos x="7" y="46"/>
                </a:cxn>
                <a:cxn ang="0">
                  <a:pos x="7" y="46"/>
                </a:cxn>
                <a:cxn ang="0">
                  <a:pos x="6" y="45"/>
                </a:cxn>
                <a:cxn ang="0">
                  <a:pos x="6" y="43"/>
                </a:cxn>
                <a:cxn ang="0">
                  <a:pos x="11" y="36"/>
                </a:cxn>
                <a:cxn ang="0">
                  <a:pos x="0" y="20"/>
                </a:cxn>
                <a:cxn ang="0">
                  <a:pos x="29" y="0"/>
                </a:cxn>
                <a:cxn ang="0">
                  <a:pos x="57" y="20"/>
                </a:cxn>
                <a:cxn ang="0">
                  <a:pos x="29" y="41"/>
                </a:cxn>
                <a:cxn ang="0">
                  <a:pos x="62" y="47"/>
                </a:cxn>
                <a:cxn ang="0">
                  <a:pos x="66" y="53"/>
                </a:cxn>
                <a:cxn ang="0">
                  <a:pos x="67" y="55"/>
                </a:cxn>
                <a:cxn ang="0">
                  <a:pos x="66" y="56"/>
                </a:cxn>
                <a:cxn ang="0">
                  <a:pos x="62" y="55"/>
                </a:cxn>
                <a:cxn ang="0">
                  <a:pos x="51" y="50"/>
                </a:cxn>
                <a:cxn ang="0">
                  <a:pos x="44" y="51"/>
                </a:cxn>
                <a:cxn ang="0">
                  <a:pos x="25" y="46"/>
                </a:cxn>
                <a:cxn ang="0">
                  <a:pos x="29" y="46"/>
                </a:cxn>
                <a:cxn ang="0">
                  <a:pos x="52" y="39"/>
                </a:cxn>
                <a:cxn ang="0">
                  <a:pos x="62" y="20"/>
                </a:cxn>
                <a:cxn ang="0">
                  <a:pos x="61" y="14"/>
                </a:cxn>
                <a:cxn ang="0">
                  <a:pos x="72" y="30"/>
                </a:cxn>
                <a:cxn ang="0">
                  <a:pos x="62" y="47"/>
                </a:cxn>
              </a:cxnLst>
              <a:rect l="0" t="0" r="r" b="b"/>
              <a:pathLst>
                <a:path w="72" h="56">
                  <a:moveTo>
                    <a:pt x="29" y="41"/>
                  </a:moveTo>
                  <a:cubicBezTo>
                    <a:pt x="26" y="41"/>
                    <a:pt x="24" y="40"/>
                    <a:pt x="22" y="40"/>
                  </a:cubicBezTo>
                  <a:cubicBezTo>
                    <a:pt x="18" y="42"/>
                    <a:pt x="15" y="44"/>
                    <a:pt x="11" y="45"/>
                  </a:cubicBezTo>
                  <a:cubicBezTo>
                    <a:pt x="9" y="45"/>
                    <a:pt x="8" y="46"/>
                    <a:pt x="7" y="46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6" y="46"/>
                    <a:pt x="6" y="45"/>
                    <a:pt x="6" y="45"/>
                  </a:cubicBezTo>
                  <a:cubicBezTo>
                    <a:pt x="5" y="44"/>
                    <a:pt x="6" y="43"/>
                    <a:pt x="6" y="43"/>
                  </a:cubicBezTo>
                  <a:cubicBezTo>
                    <a:pt x="8" y="41"/>
                    <a:pt x="10" y="40"/>
                    <a:pt x="11" y="36"/>
                  </a:cubicBezTo>
                  <a:cubicBezTo>
                    <a:pt x="5" y="32"/>
                    <a:pt x="0" y="27"/>
                    <a:pt x="0" y="20"/>
                  </a:cubicBezTo>
                  <a:cubicBezTo>
                    <a:pt x="0" y="9"/>
                    <a:pt x="13" y="0"/>
                    <a:pt x="29" y="0"/>
                  </a:cubicBezTo>
                  <a:cubicBezTo>
                    <a:pt x="44" y="0"/>
                    <a:pt x="57" y="9"/>
                    <a:pt x="57" y="20"/>
                  </a:cubicBezTo>
                  <a:cubicBezTo>
                    <a:pt x="57" y="32"/>
                    <a:pt x="44" y="41"/>
                    <a:pt x="29" y="41"/>
                  </a:cubicBezTo>
                  <a:close/>
                  <a:moveTo>
                    <a:pt x="62" y="47"/>
                  </a:moveTo>
                  <a:cubicBezTo>
                    <a:pt x="63" y="50"/>
                    <a:pt x="65" y="51"/>
                    <a:pt x="66" y="53"/>
                  </a:cubicBezTo>
                  <a:cubicBezTo>
                    <a:pt x="67" y="54"/>
                    <a:pt x="67" y="54"/>
                    <a:pt x="67" y="55"/>
                  </a:cubicBezTo>
                  <a:cubicBezTo>
                    <a:pt x="67" y="56"/>
                    <a:pt x="67" y="56"/>
                    <a:pt x="66" y="56"/>
                  </a:cubicBezTo>
                  <a:cubicBezTo>
                    <a:pt x="65" y="56"/>
                    <a:pt x="63" y="56"/>
                    <a:pt x="62" y="55"/>
                  </a:cubicBezTo>
                  <a:cubicBezTo>
                    <a:pt x="58" y="54"/>
                    <a:pt x="55" y="53"/>
                    <a:pt x="51" y="50"/>
                  </a:cubicBezTo>
                  <a:cubicBezTo>
                    <a:pt x="49" y="51"/>
                    <a:pt x="47" y="51"/>
                    <a:pt x="44" y="51"/>
                  </a:cubicBezTo>
                  <a:cubicBezTo>
                    <a:pt x="37" y="51"/>
                    <a:pt x="30" y="49"/>
                    <a:pt x="25" y="46"/>
                  </a:cubicBezTo>
                  <a:cubicBezTo>
                    <a:pt x="26" y="46"/>
                    <a:pt x="28" y="46"/>
                    <a:pt x="29" y="46"/>
                  </a:cubicBezTo>
                  <a:cubicBezTo>
                    <a:pt x="37" y="46"/>
                    <a:pt x="46" y="43"/>
                    <a:pt x="52" y="39"/>
                  </a:cubicBezTo>
                  <a:cubicBezTo>
                    <a:pt x="58" y="34"/>
                    <a:pt x="62" y="27"/>
                    <a:pt x="62" y="20"/>
                  </a:cubicBezTo>
                  <a:cubicBezTo>
                    <a:pt x="62" y="18"/>
                    <a:pt x="62" y="16"/>
                    <a:pt x="61" y="14"/>
                  </a:cubicBezTo>
                  <a:cubicBezTo>
                    <a:pt x="68" y="18"/>
                    <a:pt x="72" y="24"/>
                    <a:pt x="72" y="30"/>
                  </a:cubicBezTo>
                  <a:cubicBezTo>
                    <a:pt x="72" y="37"/>
                    <a:pt x="68" y="43"/>
                    <a:pt x="62" y="4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schemeClr val="tx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</p:grpSp>
      <p:grpSp>
        <p:nvGrpSpPr>
          <p:cNvPr id="22" name="Group 66"/>
          <p:cNvGrpSpPr/>
          <p:nvPr/>
        </p:nvGrpSpPr>
        <p:grpSpPr>
          <a:xfrm>
            <a:off x="7821810" y="2603735"/>
            <a:ext cx="2651732" cy="760318"/>
            <a:chOff x="5562311" y="1698220"/>
            <a:chExt cx="1989067" cy="570238"/>
          </a:xfrm>
        </p:grpSpPr>
        <p:sp>
          <p:nvSpPr>
            <p:cNvPr id="26" name="Text Placeholder 3"/>
            <p:cNvSpPr txBox="1">
              <a:spLocks/>
            </p:cNvSpPr>
            <p:nvPr/>
          </p:nvSpPr>
          <p:spPr>
            <a:xfrm>
              <a:off x="5562311" y="1698220"/>
              <a:ext cx="945098" cy="184666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宋体" pitchFamily="2" charset="-122"/>
                  <a:sym typeface="思源黑体 Normal" panose="020B0400000000000000" pitchFamily="34" charset="-122"/>
                </a:rPr>
                <a:t>单击编辑标题</a:t>
              </a:r>
              <a:endParaRPr lang="en-US" altLang="zh-CN" sz="1600" b="1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宋体" pitchFamily="2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27" name="Text Placeholder 3"/>
            <p:cNvSpPr txBox="1">
              <a:spLocks/>
            </p:cNvSpPr>
            <p:nvPr/>
          </p:nvSpPr>
          <p:spPr>
            <a:xfrm>
              <a:off x="5603652" y="1960777"/>
              <a:ext cx="1947726" cy="307681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16666">
                <a:spcBef>
                  <a:spcPct val="20000"/>
                </a:spcBef>
                <a:defRPr/>
              </a:pPr>
              <a:r>
                <a:rPr lang="zh-CN" altLang="en-US" sz="1333" dirty="0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+mn-ea"/>
                  <a:sym typeface="思源黑体 Normal" panose="020B0400000000000000" pitchFamily="34" charset="-122"/>
                </a:rPr>
                <a:t>单击此处可编辑内容，根据您的需要自由拉伸文本框大小</a:t>
              </a:r>
              <a:endParaRPr lang="en-US" altLang="zh-CN" sz="1333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endParaRPr>
            </a:p>
          </p:txBody>
        </p:sp>
      </p:grpSp>
      <p:grpSp>
        <p:nvGrpSpPr>
          <p:cNvPr id="25" name="Group 75"/>
          <p:cNvGrpSpPr/>
          <p:nvPr/>
        </p:nvGrpSpPr>
        <p:grpSpPr>
          <a:xfrm>
            <a:off x="1194804" y="3027414"/>
            <a:ext cx="2651734" cy="785488"/>
            <a:chOff x="5603652" y="1679342"/>
            <a:chExt cx="1989068" cy="589116"/>
          </a:xfrm>
        </p:grpSpPr>
        <p:sp>
          <p:nvSpPr>
            <p:cNvPr id="29" name="Text Placeholder 3"/>
            <p:cNvSpPr txBox="1">
              <a:spLocks/>
            </p:cNvSpPr>
            <p:nvPr/>
          </p:nvSpPr>
          <p:spPr>
            <a:xfrm>
              <a:off x="6647622" y="1679342"/>
              <a:ext cx="945098" cy="184666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宋体" pitchFamily="2" charset="-122"/>
                  <a:sym typeface="思源黑体 Normal" panose="020B0400000000000000" pitchFamily="34" charset="-122"/>
                </a:rPr>
                <a:t>单击编辑标题</a:t>
              </a:r>
              <a:endParaRPr lang="en-US" altLang="zh-CN" sz="1600" b="1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宋体" pitchFamily="2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30" name="Text Placeholder 3"/>
            <p:cNvSpPr txBox="1">
              <a:spLocks/>
            </p:cNvSpPr>
            <p:nvPr/>
          </p:nvSpPr>
          <p:spPr>
            <a:xfrm>
              <a:off x="5603652" y="1960777"/>
              <a:ext cx="1947726" cy="307681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16666">
                <a:spcBef>
                  <a:spcPct val="20000"/>
                </a:spcBef>
                <a:defRPr/>
              </a:pPr>
              <a:r>
                <a:rPr lang="zh-CN" altLang="en-US" sz="1333" dirty="0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+mn-ea"/>
                  <a:sym typeface="思源黑体 Normal" panose="020B0400000000000000" pitchFamily="34" charset="-122"/>
                </a:rPr>
                <a:t>单击此处可编辑内容，根据您的需要自由拉伸文本框大小</a:t>
              </a:r>
              <a:endParaRPr lang="en-US" altLang="zh-CN" sz="1333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endParaRPr>
            </a:p>
          </p:txBody>
        </p:sp>
      </p:grpSp>
      <p:grpSp>
        <p:nvGrpSpPr>
          <p:cNvPr id="28" name="Group 75"/>
          <p:cNvGrpSpPr/>
          <p:nvPr/>
        </p:nvGrpSpPr>
        <p:grpSpPr>
          <a:xfrm>
            <a:off x="2409649" y="5152380"/>
            <a:ext cx="2651734" cy="785488"/>
            <a:chOff x="5603652" y="1679342"/>
            <a:chExt cx="1989068" cy="589116"/>
          </a:xfrm>
        </p:grpSpPr>
        <p:sp>
          <p:nvSpPr>
            <p:cNvPr id="32" name="Text Placeholder 3"/>
            <p:cNvSpPr txBox="1">
              <a:spLocks/>
            </p:cNvSpPr>
            <p:nvPr/>
          </p:nvSpPr>
          <p:spPr>
            <a:xfrm>
              <a:off x="6647622" y="1679342"/>
              <a:ext cx="945098" cy="184666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宋体" pitchFamily="2" charset="-122"/>
                  <a:sym typeface="思源黑体 Normal" panose="020B0400000000000000" pitchFamily="34" charset="-122"/>
                </a:rPr>
                <a:t>单击编辑标题</a:t>
              </a:r>
              <a:endParaRPr lang="en-US" altLang="zh-CN" sz="1600" b="1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宋体" pitchFamily="2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33" name="Text Placeholder 3"/>
            <p:cNvSpPr txBox="1">
              <a:spLocks/>
            </p:cNvSpPr>
            <p:nvPr/>
          </p:nvSpPr>
          <p:spPr>
            <a:xfrm>
              <a:off x="5603652" y="1960777"/>
              <a:ext cx="1947726" cy="307681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16666">
                <a:spcBef>
                  <a:spcPct val="20000"/>
                </a:spcBef>
                <a:defRPr/>
              </a:pPr>
              <a:r>
                <a:rPr lang="zh-CN" altLang="en-US" sz="1333" dirty="0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+mn-ea"/>
                  <a:sym typeface="思源黑体 Normal" panose="020B0400000000000000" pitchFamily="34" charset="-122"/>
                </a:rPr>
                <a:t>单击此处可编辑内容，根据您的需要自由拉伸文本框大小</a:t>
              </a:r>
              <a:endParaRPr lang="en-US" altLang="zh-CN" sz="1333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endParaRPr>
            </a:p>
          </p:txBody>
        </p:sp>
      </p:grpSp>
      <p:sp>
        <p:nvSpPr>
          <p:cNvPr id="34" name="Text Placeholder 3"/>
          <p:cNvSpPr txBox="1">
            <a:spLocks/>
          </p:cNvSpPr>
          <p:nvPr/>
        </p:nvSpPr>
        <p:spPr>
          <a:xfrm rot="19747125">
            <a:off x="6248036" y="4794483"/>
            <a:ext cx="1231106" cy="246221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>
              <a:spcBef>
                <a:spcPct val="20000"/>
              </a:spcBef>
            </a:pPr>
            <a:r>
              <a:rPr lang="zh-CN" altLang="en-US" sz="16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宋体" pitchFamily="2" charset="-122"/>
                <a:sym typeface="思源黑体 Normal" panose="020B0400000000000000" pitchFamily="34" charset="-122"/>
              </a:rPr>
              <a:t>单击编辑标题</a:t>
            </a:r>
            <a:endParaRPr lang="en-US" altLang="zh-CN" sz="1600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宋体" pitchFamily="2" charset="-122"/>
              <a:sym typeface="思源黑体 Normal" panose="020B0400000000000000" pitchFamily="34" charset="-122"/>
            </a:endParaRPr>
          </a:p>
        </p:txBody>
      </p:sp>
      <p:sp>
        <p:nvSpPr>
          <p:cNvPr id="35" name="Text Placeholder 3"/>
          <p:cNvSpPr txBox="1">
            <a:spLocks/>
          </p:cNvSpPr>
          <p:nvPr/>
        </p:nvSpPr>
        <p:spPr>
          <a:xfrm rot="1874816">
            <a:off x="6033403" y="2268627"/>
            <a:ext cx="1231106" cy="246221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>
              <a:spcBef>
                <a:spcPct val="20000"/>
              </a:spcBef>
            </a:pPr>
            <a:r>
              <a:rPr lang="zh-CN" altLang="en-US" sz="16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宋体" pitchFamily="2" charset="-122"/>
                <a:sym typeface="思源黑体 Normal" panose="020B0400000000000000" pitchFamily="34" charset="-122"/>
              </a:rPr>
              <a:t>单击编辑标题</a:t>
            </a:r>
            <a:endParaRPr lang="en-US" altLang="zh-CN" sz="1600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宋体" pitchFamily="2" charset="-122"/>
              <a:sym typeface="思源黑体 Normal" panose="020B0400000000000000" pitchFamily="34" charset="-122"/>
            </a:endParaRPr>
          </a:p>
        </p:txBody>
      </p:sp>
      <p:sp>
        <p:nvSpPr>
          <p:cNvPr id="36" name="Text Placeholder 3"/>
          <p:cNvSpPr txBox="1">
            <a:spLocks/>
          </p:cNvSpPr>
          <p:nvPr/>
        </p:nvSpPr>
        <p:spPr>
          <a:xfrm rot="16200000">
            <a:off x="3604084" y="3510278"/>
            <a:ext cx="1231106" cy="246221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>
              <a:spcBef>
                <a:spcPct val="20000"/>
              </a:spcBef>
            </a:pPr>
            <a:r>
              <a:rPr lang="zh-CN" altLang="en-US" sz="16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宋体" pitchFamily="2" charset="-122"/>
                <a:sym typeface="思源黑体 Normal" panose="020B0400000000000000" pitchFamily="34" charset="-122"/>
              </a:rPr>
              <a:t>单击编辑标题</a:t>
            </a:r>
            <a:endParaRPr lang="en-US" altLang="zh-CN" sz="1600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宋体" pitchFamily="2" charset="-122"/>
              <a:sym typeface="思源黑体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32135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6000">
        <p14:prism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500"/>
                            </p:stCondLst>
                            <p:childTnLst>
                              <p:par>
                                <p:cTn id="7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34" grpId="0"/>
      <p:bldP spid="35" grpId="0"/>
      <p:bldP spid="3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4"/>
          <p:cNvGrpSpPr/>
          <p:nvPr/>
        </p:nvGrpSpPr>
        <p:grpSpPr>
          <a:xfrm>
            <a:off x="335" y="1428736"/>
            <a:ext cx="3979163" cy="4762533"/>
            <a:chOff x="0" y="1071552"/>
            <a:chExt cx="2984536" cy="3571900"/>
          </a:xfrm>
        </p:grpSpPr>
        <p:sp>
          <p:nvSpPr>
            <p:cNvPr id="9" name="Rectangle 8"/>
            <p:cNvSpPr/>
            <p:nvPr/>
          </p:nvSpPr>
          <p:spPr>
            <a:xfrm>
              <a:off x="0" y="1071552"/>
              <a:ext cx="2984536" cy="3571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grpSp>
          <p:nvGrpSpPr>
            <p:cNvPr id="3" name="Group 33"/>
            <p:cNvGrpSpPr/>
            <p:nvPr/>
          </p:nvGrpSpPr>
          <p:grpSpPr>
            <a:xfrm>
              <a:off x="219027" y="2304191"/>
              <a:ext cx="2611885" cy="1949708"/>
              <a:chOff x="219027" y="2304191"/>
              <a:chExt cx="2611885" cy="1949708"/>
            </a:xfrm>
          </p:grpSpPr>
          <p:grpSp>
            <p:nvGrpSpPr>
              <p:cNvPr id="4" name="Group 27"/>
              <p:cNvGrpSpPr/>
              <p:nvPr/>
            </p:nvGrpSpPr>
            <p:grpSpPr>
              <a:xfrm>
                <a:off x="340968" y="2778666"/>
                <a:ext cx="2489942" cy="260795"/>
                <a:chOff x="340968" y="2778666"/>
                <a:chExt cx="2489942" cy="260795"/>
              </a:xfrm>
            </p:grpSpPr>
            <p:sp>
              <p:nvSpPr>
                <p:cNvPr id="12" name="Rectangle 11"/>
                <p:cNvSpPr/>
                <p:nvPr/>
              </p:nvSpPr>
              <p:spPr>
                <a:xfrm>
                  <a:off x="629381" y="2778909"/>
                  <a:ext cx="2201529" cy="26055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800" dirty="0">
                      <a:solidFill>
                        <a:schemeClr val="bg1"/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cs typeface="Open Sans Light" pitchFamily="34" charset="0"/>
                      <a:sym typeface="思源黑体 Normal" panose="020B0400000000000000" pitchFamily="34" charset="-122"/>
                    </a:rPr>
                    <a:t>请替换文字内容，修改文字内容，也可以直接复制你的内容到此。请替换文字内容，修改文字内容，也可以直接复制你的内容到此。</a:t>
                  </a:r>
                  <a:endParaRPr lang="ms-MY" sz="800" dirty="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cs typeface="Open Sans Light" pitchFamily="34" charset="0"/>
                    <a:sym typeface="思源黑体 Normal" panose="020B0400000000000000" pitchFamily="34" charset="-122"/>
                  </a:endParaRPr>
                </a:p>
              </p:txBody>
            </p:sp>
            <p:grpSp>
              <p:nvGrpSpPr>
                <p:cNvPr id="5" name="Group 9"/>
                <p:cNvGrpSpPr/>
                <p:nvPr/>
              </p:nvGrpSpPr>
              <p:grpSpPr>
                <a:xfrm>
                  <a:off x="340968" y="2778666"/>
                  <a:ext cx="152740" cy="222649"/>
                  <a:chOff x="4230190" y="3652404"/>
                  <a:chExt cx="251543" cy="366676"/>
                </a:xfrm>
                <a:solidFill>
                  <a:schemeClr val="bg1"/>
                </a:solidFill>
              </p:grpSpPr>
              <p:sp>
                <p:nvSpPr>
                  <p:cNvPr id="15" name="AutoShape 97"/>
                  <p:cNvSpPr>
                    <a:spLocks/>
                  </p:cNvSpPr>
                  <p:nvPr/>
                </p:nvSpPr>
                <p:spPr bwMode="auto">
                  <a:xfrm>
                    <a:off x="4230190" y="3652404"/>
                    <a:ext cx="251543" cy="366676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19636" y="3374"/>
                        </a:moveTo>
                        <a:lnTo>
                          <a:pt x="1963" y="3375"/>
                        </a:lnTo>
                        <a:lnTo>
                          <a:pt x="1963" y="2025"/>
                        </a:lnTo>
                        <a:cubicBezTo>
                          <a:pt x="1963" y="1653"/>
                          <a:pt x="2402" y="1350"/>
                          <a:pt x="2945" y="1350"/>
                        </a:cubicBezTo>
                        <a:lnTo>
                          <a:pt x="18654" y="1349"/>
                        </a:lnTo>
                        <a:cubicBezTo>
                          <a:pt x="19195" y="1349"/>
                          <a:pt x="19636" y="1652"/>
                          <a:pt x="19636" y="2024"/>
                        </a:cubicBezTo>
                        <a:cubicBezTo>
                          <a:pt x="19636" y="2024"/>
                          <a:pt x="19636" y="3374"/>
                          <a:pt x="19636" y="3374"/>
                        </a:cubicBezTo>
                        <a:close/>
                        <a:moveTo>
                          <a:pt x="19636" y="17546"/>
                        </a:moveTo>
                        <a:lnTo>
                          <a:pt x="1963" y="17547"/>
                        </a:lnTo>
                        <a:lnTo>
                          <a:pt x="1963" y="4050"/>
                        </a:lnTo>
                        <a:lnTo>
                          <a:pt x="19636" y="4049"/>
                        </a:lnTo>
                        <a:cubicBezTo>
                          <a:pt x="19636" y="4049"/>
                          <a:pt x="19636" y="17546"/>
                          <a:pt x="19636" y="17546"/>
                        </a:cubicBezTo>
                        <a:close/>
                        <a:moveTo>
                          <a:pt x="19636" y="19574"/>
                        </a:moveTo>
                        <a:cubicBezTo>
                          <a:pt x="19636" y="19946"/>
                          <a:pt x="19195" y="20249"/>
                          <a:pt x="18654" y="20249"/>
                        </a:cubicBezTo>
                        <a:lnTo>
                          <a:pt x="2945" y="20250"/>
                        </a:lnTo>
                        <a:cubicBezTo>
                          <a:pt x="2402" y="20250"/>
                          <a:pt x="1963" y="19947"/>
                          <a:pt x="1963" y="19575"/>
                        </a:cubicBezTo>
                        <a:lnTo>
                          <a:pt x="1963" y="18222"/>
                        </a:lnTo>
                        <a:lnTo>
                          <a:pt x="19636" y="18221"/>
                        </a:lnTo>
                        <a:cubicBezTo>
                          <a:pt x="19636" y="18221"/>
                          <a:pt x="19636" y="19574"/>
                          <a:pt x="19636" y="19574"/>
                        </a:cubicBezTo>
                        <a:close/>
                        <a:moveTo>
                          <a:pt x="18654" y="0"/>
                        </a:moveTo>
                        <a:lnTo>
                          <a:pt x="2945" y="0"/>
                        </a:lnTo>
                        <a:cubicBezTo>
                          <a:pt x="1317" y="0"/>
                          <a:pt x="0" y="907"/>
                          <a:pt x="0" y="2025"/>
                        </a:cubicBezTo>
                        <a:lnTo>
                          <a:pt x="0" y="19575"/>
                        </a:lnTo>
                        <a:cubicBezTo>
                          <a:pt x="0" y="20693"/>
                          <a:pt x="1317" y="21600"/>
                          <a:pt x="2945" y="21600"/>
                        </a:cubicBezTo>
                        <a:lnTo>
                          <a:pt x="18654" y="21599"/>
                        </a:lnTo>
                        <a:cubicBezTo>
                          <a:pt x="20280" y="21599"/>
                          <a:pt x="21600" y="20693"/>
                          <a:pt x="21600" y="19574"/>
                        </a:cubicBezTo>
                        <a:lnTo>
                          <a:pt x="21600" y="2024"/>
                        </a:lnTo>
                        <a:cubicBezTo>
                          <a:pt x="21600" y="906"/>
                          <a:pt x="20280" y="0"/>
                          <a:pt x="18654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lIns="71433" tIns="71433" rIns="71433" bIns="71433" anchor="ctr"/>
                  <a:lstStyle/>
                  <a:p>
                    <a:pPr defTabSz="609554">
                      <a:lnSpc>
                        <a:spcPct val="150000"/>
                      </a:lnSpc>
                    </a:pPr>
                    <a:endParaRPr lang="en-US" sz="4000" dirty="0">
                      <a:solidFill>
                        <a:srgbClr val="FFFFFF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endParaRPr>
                  </a:p>
                </p:txBody>
              </p:sp>
              <p:sp>
                <p:nvSpPr>
                  <p:cNvPr id="16" name="AutoShape 98"/>
                  <p:cNvSpPr>
                    <a:spLocks/>
                  </p:cNvSpPr>
                  <p:nvPr/>
                </p:nvSpPr>
                <p:spPr bwMode="auto">
                  <a:xfrm>
                    <a:off x="4332809" y="3686819"/>
                    <a:ext cx="46304" cy="11263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21600" y="10800"/>
                        </a:moveTo>
                        <a:cubicBezTo>
                          <a:pt x="21600" y="16758"/>
                          <a:pt x="20387" y="21599"/>
                          <a:pt x="18899" y="21599"/>
                        </a:cubicBezTo>
                        <a:lnTo>
                          <a:pt x="2699" y="21599"/>
                        </a:lnTo>
                        <a:cubicBezTo>
                          <a:pt x="1202" y="21599"/>
                          <a:pt x="0" y="16758"/>
                          <a:pt x="0" y="10800"/>
                        </a:cubicBezTo>
                        <a:cubicBezTo>
                          <a:pt x="0" y="4841"/>
                          <a:pt x="1202" y="0"/>
                          <a:pt x="2699" y="0"/>
                        </a:cubicBezTo>
                        <a:lnTo>
                          <a:pt x="18899" y="0"/>
                        </a:lnTo>
                        <a:cubicBezTo>
                          <a:pt x="20387" y="0"/>
                          <a:pt x="21600" y="4841"/>
                          <a:pt x="21600" y="10800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lIns="71433" tIns="71433" rIns="71433" bIns="71433" anchor="ctr"/>
                  <a:lstStyle/>
                  <a:p>
                    <a:pPr defTabSz="609554">
                      <a:lnSpc>
                        <a:spcPct val="150000"/>
                      </a:lnSpc>
                    </a:pPr>
                    <a:endParaRPr lang="en-US" sz="4000" dirty="0">
                      <a:solidFill>
                        <a:srgbClr val="FFFFFF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endParaRPr>
                  </a:p>
                </p:txBody>
              </p:sp>
              <p:sp>
                <p:nvSpPr>
                  <p:cNvPr id="17" name="AutoShape 99"/>
                  <p:cNvSpPr>
                    <a:spLocks/>
                  </p:cNvSpPr>
                  <p:nvPr/>
                </p:nvSpPr>
                <p:spPr bwMode="auto">
                  <a:xfrm>
                    <a:off x="4344698" y="3973402"/>
                    <a:ext cx="22526" cy="11263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21600" y="10800"/>
                        </a:moveTo>
                        <a:cubicBezTo>
                          <a:pt x="21600" y="16769"/>
                          <a:pt x="19174" y="21599"/>
                          <a:pt x="16199" y="21599"/>
                        </a:cubicBezTo>
                        <a:lnTo>
                          <a:pt x="5399" y="21599"/>
                        </a:lnTo>
                        <a:cubicBezTo>
                          <a:pt x="2404" y="21599"/>
                          <a:pt x="0" y="16769"/>
                          <a:pt x="0" y="10800"/>
                        </a:cubicBezTo>
                        <a:cubicBezTo>
                          <a:pt x="0" y="4830"/>
                          <a:pt x="2404" y="0"/>
                          <a:pt x="5399" y="0"/>
                        </a:cubicBezTo>
                        <a:lnTo>
                          <a:pt x="16199" y="0"/>
                        </a:lnTo>
                        <a:cubicBezTo>
                          <a:pt x="19174" y="0"/>
                          <a:pt x="21600" y="4830"/>
                          <a:pt x="21600" y="10800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lIns="71433" tIns="71433" rIns="71433" bIns="71433" anchor="ctr"/>
                  <a:lstStyle/>
                  <a:p>
                    <a:pPr defTabSz="609554">
                      <a:lnSpc>
                        <a:spcPct val="150000"/>
                      </a:lnSpc>
                    </a:pPr>
                    <a:endParaRPr lang="en-US" sz="4000" dirty="0">
                      <a:solidFill>
                        <a:srgbClr val="FFFFFF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思源黑体 Normal" panose="020B0400000000000000" pitchFamily="34" charset="-122"/>
                      <a:ea typeface="思源黑体 Normal" panose="020B0400000000000000" pitchFamily="34" charset="-122"/>
                      <a:sym typeface="思源黑体 Normal" panose="020B0400000000000000" pitchFamily="34" charset="-122"/>
                    </a:endParaRPr>
                  </a:p>
                </p:txBody>
              </p:sp>
            </p:grpSp>
          </p:grpSp>
          <p:grpSp>
            <p:nvGrpSpPr>
              <p:cNvPr id="6" name="Group 28"/>
              <p:cNvGrpSpPr/>
              <p:nvPr/>
            </p:nvGrpSpPr>
            <p:grpSpPr>
              <a:xfrm>
                <a:off x="300433" y="3159908"/>
                <a:ext cx="2530477" cy="260552"/>
                <a:chOff x="300433" y="3159908"/>
                <a:chExt cx="2530477" cy="260552"/>
              </a:xfrm>
            </p:grpSpPr>
            <p:sp>
              <p:nvSpPr>
                <p:cNvPr id="20" name="Rectangle 19"/>
                <p:cNvSpPr/>
                <p:nvPr/>
              </p:nvSpPr>
              <p:spPr>
                <a:xfrm>
                  <a:off x="629382" y="3159908"/>
                  <a:ext cx="2201528" cy="26055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800" dirty="0">
                      <a:solidFill>
                        <a:schemeClr val="bg1"/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cs typeface="Open Sans Light" pitchFamily="34" charset="0"/>
                      <a:sym typeface="思源黑体 Normal" panose="020B0400000000000000" pitchFamily="34" charset="-122"/>
                    </a:rPr>
                    <a:t>请替换文字内容，修改文字内容，也可以直接复制你的内容到此。请替换文字内容，修改文字内容，也可以直接复制你的内容到此。</a:t>
                  </a:r>
                  <a:endParaRPr lang="ms-MY" sz="800" dirty="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cs typeface="Open Sans Light" pitchFamily="34" charset="0"/>
                    <a:sym typeface="思源黑体 Normal" panose="020B0400000000000000" pitchFamily="34" charset="-122"/>
                  </a:endParaRPr>
                </a:p>
              </p:txBody>
            </p:sp>
            <p:sp>
              <p:nvSpPr>
                <p:cNvPr id="22" name="AutoShape 4"/>
                <p:cNvSpPr>
                  <a:spLocks/>
                </p:cNvSpPr>
                <p:nvPr/>
              </p:nvSpPr>
              <p:spPr bwMode="auto">
                <a:xfrm>
                  <a:off x="300433" y="3182237"/>
                  <a:ext cx="215051" cy="215811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7428" y="17466"/>
                      </a:moveTo>
                      <a:cubicBezTo>
                        <a:pt x="16669" y="16923"/>
                        <a:pt x="15846" y="16465"/>
                        <a:pt x="14963" y="16121"/>
                      </a:cubicBezTo>
                      <a:cubicBezTo>
                        <a:pt x="15595" y="14609"/>
                        <a:pt x="15967" y="12928"/>
                        <a:pt x="16010" y="11148"/>
                      </a:cubicBezTo>
                      <a:lnTo>
                        <a:pt x="20188" y="11148"/>
                      </a:lnTo>
                      <a:cubicBezTo>
                        <a:pt x="20097" y="13612"/>
                        <a:pt x="19065" y="15838"/>
                        <a:pt x="17428" y="17466"/>
                      </a:cubicBezTo>
                      <a:moveTo>
                        <a:pt x="1411" y="11148"/>
                      </a:moveTo>
                      <a:lnTo>
                        <a:pt x="5589" y="11148"/>
                      </a:lnTo>
                      <a:cubicBezTo>
                        <a:pt x="5632" y="12928"/>
                        <a:pt x="6004" y="14609"/>
                        <a:pt x="6636" y="16121"/>
                      </a:cubicBezTo>
                      <a:cubicBezTo>
                        <a:pt x="5753" y="16465"/>
                        <a:pt x="4931" y="16923"/>
                        <a:pt x="4171" y="17466"/>
                      </a:cubicBezTo>
                      <a:cubicBezTo>
                        <a:pt x="2534" y="15838"/>
                        <a:pt x="1502" y="13612"/>
                        <a:pt x="1411" y="11148"/>
                      </a:cubicBezTo>
                      <a:moveTo>
                        <a:pt x="3785" y="4553"/>
                      </a:moveTo>
                      <a:cubicBezTo>
                        <a:pt x="4579" y="5170"/>
                        <a:pt x="5448" y="5691"/>
                        <a:pt x="6388" y="6084"/>
                      </a:cubicBezTo>
                      <a:cubicBezTo>
                        <a:pt x="5901" y="7433"/>
                        <a:pt x="5627" y="8908"/>
                        <a:pt x="5589" y="10451"/>
                      </a:cubicBezTo>
                      <a:lnTo>
                        <a:pt x="1411" y="10451"/>
                      </a:lnTo>
                      <a:cubicBezTo>
                        <a:pt x="1494" y="8190"/>
                        <a:pt x="2376" y="6135"/>
                        <a:pt x="3785" y="4553"/>
                      </a:cubicBezTo>
                      <a:moveTo>
                        <a:pt x="11148" y="10451"/>
                      </a:moveTo>
                      <a:lnTo>
                        <a:pt x="11148" y="6950"/>
                      </a:lnTo>
                      <a:cubicBezTo>
                        <a:pt x="12339" y="6913"/>
                        <a:pt x="13484" y="6696"/>
                        <a:pt x="14558" y="6324"/>
                      </a:cubicBezTo>
                      <a:cubicBezTo>
                        <a:pt x="15018" y="7598"/>
                        <a:pt x="15276" y="8992"/>
                        <a:pt x="15314" y="10451"/>
                      </a:cubicBezTo>
                      <a:cubicBezTo>
                        <a:pt x="15314" y="10451"/>
                        <a:pt x="11148" y="10451"/>
                        <a:pt x="11148" y="10451"/>
                      </a:cubicBezTo>
                      <a:close/>
                      <a:moveTo>
                        <a:pt x="14311" y="15882"/>
                      </a:moveTo>
                      <a:cubicBezTo>
                        <a:pt x="13309" y="15559"/>
                        <a:pt x="12247" y="15380"/>
                        <a:pt x="11148" y="15346"/>
                      </a:cubicBezTo>
                      <a:lnTo>
                        <a:pt x="11148" y="11148"/>
                      </a:lnTo>
                      <a:lnTo>
                        <a:pt x="15314" y="11148"/>
                      </a:lnTo>
                      <a:cubicBezTo>
                        <a:pt x="15270" y="12844"/>
                        <a:pt x="14914" y="14445"/>
                        <a:pt x="14311" y="15882"/>
                      </a:cubicBezTo>
                      <a:moveTo>
                        <a:pt x="14683" y="16757"/>
                      </a:moveTo>
                      <a:cubicBezTo>
                        <a:pt x="15476" y="17063"/>
                        <a:pt x="16218" y="17466"/>
                        <a:pt x="16904" y="17941"/>
                      </a:cubicBezTo>
                      <a:cubicBezTo>
                        <a:pt x="15632" y="19031"/>
                        <a:pt x="14067" y="19781"/>
                        <a:pt x="12344" y="20068"/>
                      </a:cubicBezTo>
                      <a:cubicBezTo>
                        <a:pt x="13280" y="19136"/>
                        <a:pt x="14076" y="18017"/>
                        <a:pt x="14683" y="16757"/>
                      </a:cubicBezTo>
                      <a:moveTo>
                        <a:pt x="11148" y="20188"/>
                      </a:moveTo>
                      <a:lnTo>
                        <a:pt x="11148" y="16043"/>
                      </a:lnTo>
                      <a:cubicBezTo>
                        <a:pt x="12146" y="16075"/>
                        <a:pt x="13113" y="16231"/>
                        <a:pt x="14025" y="16516"/>
                      </a:cubicBezTo>
                      <a:cubicBezTo>
                        <a:pt x="13314" y="17970"/>
                        <a:pt x="12343" y="19223"/>
                        <a:pt x="11185" y="20186"/>
                      </a:cubicBezTo>
                      <a:cubicBezTo>
                        <a:pt x="11185" y="20186"/>
                        <a:pt x="11148" y="20188"/>
                        <a:pt x="11148" y="20188"/>
                      </a:cubicBezTo>
                      <a:close/>
                      <a:moveTo>
                        <a:pt x="9255" y="20068"/>
                      </a:moveTo>
                      <a:cubicBezTo>
                        <a:pt x="7532" y="19781"/>
                        <a:pt x="5967" y="19031"/>
                        <a:pt x="4695" y="17941"/>
                      </a:cubicBezTo>
                      <a:cubicBezTo>
                        <a:pt x="5381" y="17466"/>
                        <a:pt x="6123" y="17063"/>
                        <a:pt x="6916" y="16757"/>
                      </a:cubicBezTo>
                      <a:cubicBezTo>
                        <a:pt x="7523" y="18017"/>
                        <a:pt x="8319" y="19136"/>
                        <a:pt x="9255" y="20068"/>
                      </a:cubicBezTo>
                      <a:moveTo>
                        <a:pt x="10451" y="11148"/>
                      </a:moveTo>
                      <a:lnTo>
                        <a:pt x="10451" y="15346"/>
                      </a:lnTo>
                      <a:cubicBezTo>
                        <a:pt x="9352" y="15380"/>
                        <a:pt x="8290" y="15559"/>
                        <a:pt x="7288" y="15882"/>
                      </a:cubicBezTo>
                      <a:cubicBezTo>
                        <a:pt x="6685" y="14445"/>
                        <a:pt x="6329" y="12844"/>
                        <a:pt x="6285" y="11148"/>
                      </a:cubicBezTo>
                      <a:cubicBezTo>
                        <a:pt x="6285" y="11148"/>
                        <a:pt x="10451" y="11148"/>
                        <a:pt x="10451" y="11148"/>
                      </a:cubicBezTo>
                      <a:close/>
                      <a:moveTo>
                        <a:pt x="7041" y="6324"/>
                      </a:moveTo>
                      <a:cubicBezTo>
                        <a:pt x="8115" y="6696"/>
                        <a:pt x="9260" y="6913"/>
                        <a:pt x="10451" y="6950"/>
                      </a:cubicBezTo>
                      <a:lnTo>
                        <a:pt x="10451" y="10451"/>
                      </a:lnTo>
                      <a:lnTo>
                        <a:pt x="6285" y="10451"/>
                      </a:lnTo>
                      <a:cubicBezTo>
                        <a:pt x="6324" y="8992"/>
                        <a:pt x="6581" y="7598"/>
                        <a:pt x="7041" y="6324"/>
                      </a:cubicBezTo>
                      <a:moveTo>
                        <a:pt x="6651" y="5442"/>
                      </a:moveTo>
                      <a:cubicBezTo>
                        <a:pt x="5790" y="5084"/>
                        <a:pt x="4993" y="4609"/>
                        <a:pt x="4263" y="4050"/>
                      </a:cubicBezTo>
                      <a:cubicBezTo>
                        <a:pt x="5606" y="2749"/>
                        <a:pt x="7332" y="1851"/>
                        <a:pt x="9255" y="1531"/>
                      </a:cubicBezTo>
                      <a:cubicBezTo>
                        <a:pt x="8175" y="2610"/>
                        <a:pt x="7286" y="3939"/>
                        <a:pt x="6651" y="5442"/>
                      </a:cubicBezTo>
                      <a:moveTo>
                        <a:pt x="10451" y="1411"/>
                      </a:moveTo>
                      <a:lnTo>
                        <a:pt x="10451" y="6253"/>
                      </a:lnTo>
                      <a:cubicBezTo>
                        <a:pt x="9352" y="6217"/>
                        <a:pt x="8296" y="6021"/>
                        <a:pt x="7303" y="5681"/>
                      </a:cubicBezTo>
                      <a:cubicBezTo>
                        <a:pt x="8029" y="3972"/>
                        <a:pt x="9101" y="2507"/>
                        <a:pt x="10415" y="1413"/>
                      </a:cubicBezTo>
                      <a:cubicBezTo>
                        <a:pt x="10427" y="1412"/>
                        <a:pt x="10439" y="1411"/>
                        <a:pt x="10451" y="1411"/>
                      </a:cubicBezTo>
                      <a:moveTo>
                        <a:pt x="12344" y="1531"/>
                      </a:moveTo>
                      <a:cubicBezTo>
                        <a:pt x="14267" y="1851"/>
                        <a:pt x="15993" y="2749"/>
                        <a:pt x="17336" y="4050"/>
                      </a:cubicBezTo>
                      <a:cubicBezTo>
                        <a:pt x="16606" y="4609"/>
                        <a:pt x="15809" y="5084"/>
                        <a:pt x="14948" y="5442"/>
                      </a:cubicBezTo>
                      <a:cubicBezTo>
                        <a:pt x="14313" y="3939"/>
                        <a:pt x="13424" y="2610"/>
                        <a:pt x="12344" y="1531"/>
                      </a:cubicBezTo>
                      <a:moveTo>
                        <a:pt x="11184" y="1413"/>
                      </a:moveTo>
                      <a:cubicBezTo>
                        <a:pt x="12498" y="2507"/>
                        <a:pt x="13570" y="3972"/>
                        <a:pt x="14296" y="5681"/>
                      </a:cubicBezTo>
                      <a:cubicBezTo>
                        <a:pt x="13303" y="6021"/>
                        <a:pt x="12247" y="6217"/>
                        <a:pt x="11148" y="6253"/>
                      </a:cubicBezTo>
                      <a:lnTo>
                        <a:pt x="11148" y="1411"/>
                      </a:lnTo>
                      <a:cubicBezTo>
                        <a:pt x="11160" y="1411"/>
                        <a:pt x="11172" y="1412"/>
                        <a:pt x="11184" y="1413"/>
                      </a:cubicBezTo>
                      <a:moveTo>
                        <a:pt x="10414" y="20186"/>
                      </a:moveTo>
                      <a:cubicBezTo>
                        <a:pt x="9256" y="19223"/>
                        <a:pt x="8285" y="17970"/>
                        <a:pt x="7574" y="16516"/>
                      </a:cubicBezTo>
                      <a:cubicBezTo>
                        <a:pt x="8486" y="16231"/>
                        <a:pt x="9453" y="16075"/>
                        <a:pt x="10451" y="16043"/>
                      </a:cubicBezTo>
                      <a:lnTo>
                        <a:pt x="10451" y="20188"/>
                      </a:lnTo>
                      <a:cubicBezTo>
                        <a:pt x="10451" y="20188"/>
                        <a:pt x="10414" y="20186"/>
                        <a:pt x="10414" y="20186"/>
                      </a:cubicBezTo>
                      <a:close/>
                      <a:moveTo>
                        <a:pt x="20188" y="10451"/>
                      </a:moveTo>
                      <a:lnTo>
                        <a:pt x="16010" y="10451"/>
                      </a:lnTo>
                      <a:cubicBezTo>
                        <a:pt x="15972" y="8908"/>
                        <a:pt x="15698" y="7433"/>
                        <a:pt x="15211" y="6084"/>
                      </a:cubicBezTo>
                      <a:cubicBezTo>
                        <a:pt x="16151" y="5691"/>
                        <a:pt x="17020" y="5170"/>
                        <a:pt x="17814" y="4553"/>
                      </a:cubicBezTo>
                      <a:cubicBezTo>
                        <a:pt x="19223" y="6135"/>
                        <a:pt x="20105" y="8190"/>
                        <a:pt x="20188" y="10451"/>
                      </a:cubicBezTo>
                      <a:moveTo>
                        <a:pt x="10800" y="0"/>
                      </a:moveTo>
                      <a:cubicBezTo>
                        <a:pt x="4835" y="0"/>
                        <a:pt x="0" y="4835"/>
                        <a:pt x="0" y="10800"/>
                      </a:cubicBezTo>
                      <a:cubicBezTo>
                        <a:pt x="0" y="16764"/>
                        <a:pt x="4835" y="21600"/>
                        <a:pt x="10800" y="21600"/>
                      </a:cubicBezTo>
                      <a:cubicBezTo>
                        <a:pt x="16764" y="21600"/>
                        <a:pt x="21600" y="16764"/>
                        <a:pt x="21600" y="10800"/>
                      </a:cubicBezTo>
                      <a:cubicBezTo>
                        <a:pt x="21600" y="4835"/>
                        <a:pt x="16764" y="0"/>
                        <a:pt x="10800" y="0"/>
                      </a:cubicBez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71433" tIns="71433" rIns="71433" bIns="71433" anchor="ctr"/>
                <a:lstStyle/>
                <a:p>
                  <a:pPr defTabSz="609554">
                    <a:lnSpc>
                      <a:spcPct val="150000"/>
                    </a:lnSpc>
                  </a:pPr>
                  <a:endParaRPr lang="en-US" sz="4000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endParaRPr>
                </a:p>
              </p:txBody>
            </p:sp>
          </p:grpSp>
          <p:grpSp>
            <p:nvGrpSpPr>
              <p:cNvPr id="7" name="Group 30"/>
              <p:cNvGrpSpPr/>
              <p:nvPr/>
            </p:nvGrpSpPr>
            <p:grpSpPr>
              <a:xfrm>
                <a:off x="336806" y="3564717"/>
                <a:ext cx="2494106" cy="270880"/>
                <a:chOff x="336806" y="3564717"/>
                <a:chExt cx="2494106" cy="270880"/>
              </a:xfrm>
            </p:grpSpPr>
            <p:sp>
              <p:nvSpPr>
                <p:cNvPr id="25" name="Rectangle 24"/>
                <p:cNvSpPr/>
                <p:nvPr/>
              </p:nvSpPr>
              <p:spPr>
                <a:xfrm>
                  <a:off x="629381" y="3564717"/>
                  <a:ext cx="2201531" cy="26055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800" dirty="0">
                      <a:solidFill>
                        <a:schemeClr val="bg1"/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cs typeface="Open Sans Light" pitchFamily="34" charset="0"/>
                      <a:sym typeface="思源黑体 Normal" panose="020B0400000000000000" pitchFamily="34" charset="-122"/>
                    </a:rPr>
                    <a:t>请替换文字内容，修改文字内容，也可以直接复制你的内容到此。请替换文字内容，修改文字内容，也可以直接复制你的内容到此。</a:t>
                  </a:r>
                  <a:endParaRPr lang="ms-MY" sz="800" dirty="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cs typeface="Open Sans Light" pitchFamily="34" charset="0"/>
                    <a:sym typeface="思源黑体 Normal" panose="020B0400000000000000" pitchFamily="34" charset="-122"/>
                  </a:endParaRPr>
                </a:p>
              </p:txBody>
            </p:sp>
            <p:sp>
              <p:nvSpPr>
                <p:cNvPr id="27" name="Freeform 26"/>
                <p:cNvSpPr>
                  <a:spLocks/>
                </p:cNvSpPr>
                <p:nvPr/>
              </p:nvSpPr>
              <p:spPr bwMode="auto">
                <a:xfrm>
                  <a:off x="336806" y="3613292"/>
                  <a:ext cx="119227" cy="222305"/>
                </a:xfrm>
                <a:custGeom>
                  <a:avLst/>
                  <a:gdLst>
                    <a:gd name="T0" fmla="*/ 200 w 200"/>
                    <a:gd name="T1" fmla="*/ 62 h 360"/>
                    <a:gd name="T2" fmla="*/ 143 w 200"/>
                    <a:gd name="T3" fmla="*/ 62 h 360"/>
                    <a:gd name="T4" fmla="*/ 128 w 200"/>
                    <a:gd name="T5" fmla="*/ 83 h 360"/>
                    <a:gd name="T6" fmla="*/ 128 w 200"/>
                    <a:gd name="T7" fmla="*/ 125 h 360"/>
                    <a:gd name="T8" fmla="*/ 200 w 200"/>
                    <a:gd name="T9" fmla="*/ 125 h 360"/>
                    <a:gd name="T10" fmla="*/ 200 w 200"/>
                    <a:gd name="T11" fmla="*/ 183 h 360"/>
                    <a:gd name="T12" fmla="*/ 128 w 200"/>
                    <a:gd name="T13" fmla="*/ 183 h 360"/>
                    <a:gd name="T14" fmla="*/ 128 w 200"/>
                    <a:gd name="T15" fmla="*/ 360 h 360"/>
                    <a:gd name="T16" fmla="*/ 61 w 200"/>
                    <a:gd name="T17" fmla="*/ 360 h 360"/>
                    <a:gd name="T18" fmla="*/ 61 w 200"/>
                    <a:gd name="T19" fmla="*/ 183 h 360"/>
                    <a:gd name="T20" fmla="*/ 0 w 200"/>
                    <a:gd name="T21" fmla="*/ 183 h 360"/>
                    <a:gd name="T22" fmla="*/ 0 w 200"/>
                    <a:gd name="T23" fmla="*/ 125 h 360"/>
                    <a:gd name="T24" fmla="*/ 61 w 200"/>
                    <a:gd name="T25" fmla="*/ 125 h 360"/>
                    <a:gd name="T26" fmla="*/ 61 w 200"/>
                    <a:gd name="T27" fmla="*/ 90 h 360"/>
                    <a:gd name="T28" fmla="*/ 143 w 200"/>
                    <a:gd name="T29" fmla="*/ 0 h 360"/>
                    <a:gd name="T30" fmla="*/ 200 w 200"/>
                    <a:gd name="T31" fmla="*/ 0 h 360"/>
                    <a:gd name="T32" fmla="*/ 200 w 200"/>
                    <a:gd name="T33" fmla="*/ 62 h 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00" h="360">
                      <a:moveTo>
                        <a:pt x="200" y="62"/>
                      </a:moveTo>
                      <a:cubicBezTo>
                        <a:pt x="143" y="62"/>
                        <a:pt x="143" y="62"/>
                        <a:pt x="143" y="62"/>
                      </a:cubicBezTo>
                      <a:cubicBezTo>
                        <a:pt x="136" y="62"/>
                        <a:pt x="128" y="71"/>
                        <a:pt x="128" y="83"/>
                      </a:cubicBezTo>
                      <a:cubicBezTo>
                        <a:pt x="128" y="125"/>
                        <a:pt x="128" y="125"/>
                        <a:pt x="128" y="125"/>
                      </a:cubicBezTo>
                      <a:cubicBezTo>
                        <a:pt x="200" y="125"/>
                        <a:pt x="200" y="125"/>
                        <a:pt x="200" y="125"/>
                      </a:cubicBezTo>
                      <a:cubicBezTo>
                        <a:pt x="200" y="183"/>
                        <a:pt x="200" y="183"/>
                        <a:pt x="200" y="183"/>
                      </a:cubicBezTo>
                      <a:cubicBezTo>
                        <a:pt x="128" y="183"/>
                        <a:pt x="128" y="183"/>
                        <a:pt x="128" y="183"/>
                      </a:cubicBezTo>
                      <a:cubicBezTo>
                        <a:pt x="128" y="360"/>
                        <a:pt x="128" y="360"/>
                        <a:pt x="128" y="360"/>
                      </a:cubicBezTo>
                      <a:cubicBezTo>
                        <a:pt x="61" y="360"/>
                        <a:pt x="61" y="360"/>
                        <a:pt x="61" y="360"/>
                      </a:cubicBezTo>
                      <a:cubicBezTo>
                        <a:pt x="61" y="183"/>
                        <a:pt x="61" y="183"/>
                        <a:pt x="61" y="183"/>
                      </a:cubicBezTo>
                      <a:cubicBezTo>
                        <a:pt x="0" y="183"/>
                        <a:pt x="0" y="183"/>
                        <a:pt x="0" y="183"/>
                      </a:cubicBezTo>
                      <a:cubicBezTo>
                        <a:pt x="0" y="125"/>
                        <a:pt x="0" y="125"/>
                        <a:pt x="0" y="125"/>
                      </a:cubicBezTo>
                      <a:cubicBezTo>
                        <a:pt x="61" y="125"/>
                        <a:pt x="61" y="125"/>
                        <a:pt x="61" y="125"/>
                      </a:cubicBezTo>
                      <a:cubicBezTo>
                        <a:pt x="61" y="90"/>
                        <a:pt x="61" y="90"/>
                        <a:pt x="61" y="90"/>
                      </a:cubicBezTo>
                      <a:cubicBezTo>
                        <a:pt x="61" y="40"/>
                        <a:pt x="95" y="0"/>
                        <a:pt x="143" y="0"/>
                      </a:cubicBezTo>
                      <a:cubicBezTo>
                        <a:pt x="200" y="0"/>
                        <a:pt x="200" y="0"/>
                        <a:pt x="200" y="0"/>
                      </a:cubicBezTo>
                      <a:lnTo>
                        <a:pt x="200" y="6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171440" tIns="85720" rIns="171440" bIns="8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50000"/>
                    </a:lnSpc>
                  </a:pPr>
                  <a:endParaRPr lang="en-US" sz="2400" dirty="0"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endParaRPr>
                </a:p>
              </p:txBody>
            </p:sp>
          </p:grpSp>
          <p:grpSp>
            <p:nvGrpSpPr>
              <p:cNvPr id="10" name="Group 32"/>
              <p:cNvGrpSpPr/>
              <p:nvPr/>
            </p:nvGrpSpPr>
            <p:grpSpPr>
              <a:xfrm>
                <a:off x="293795" y="3993347"/>
                <a:ext cx="2537116" cy="260552"/>
                <a:chOff x="293795" y="3993347"/>
                <a:chExt cx="2537116" cy="260552"/>
              </a:xfrm>
            </p:grpSpPr>
            <p:sp>
              <p:nvSpPr>
                <p:cNvPr id="32" name="AutoShape 83"/>
                <p:cNvSpPr>
                  <a:spLocks/>
                </p:cNvSpPr>
                <p:nvPr/>
              </p:nvSpPr>
              <p:spPr bwMode="auto">
                <a:xfrm>
                  <a:off x="293795" y="4066644"/>
                  <a:ext cx="222270" cy="145900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1610" y="13990"/>
                      </a:moveTo>
                      <a:cubicBezTo>
                        <a:pt x="11373" y="14259"/>
                        <a:pt x="11093" y="14400"/>
                        <a:pt x="10800" y="14400"/>
                      </a:cubicBezTo>
                      <a:cubicBezTo>
                        <a:pt x="10505" y="14400"/>
                        <a:pt x="10225" y="14259"/>
                        <a:pt x="9990" y="13990"/>
                      </a:cubicBezTo>
                      <a:lnTo>
                        <a:pt x="7198" y="10800"/>
                      </a:lnTo>
                      <a:lnTo>
                        <a:pt x="6636" y="10157"/>
                      </a:lnTo>
                      <a:lnTo>
                        <a:pt x="1349" y="4115"/>
                      </a:lnTo>
                      <a:lnTo>
                        <a:pt x="1349" y="4114"/>
                      </a:lnTo>
                      <a:cubicBezTo>
                        <a:pt x="1349" y="2980"/>
                        <a:pt x="1955" y="2057"/>
                        <a:pt x="2699" y="2057"/>
                      </a:cubicBezTo>
                      <a:lnTo>
                        <a:pt x="18899" y="2057"/>
                      </a:lnTo>
                      <a:cubicBezTo>
                        <a:pt x="19643" y="2057"/>
                        <a:pt x="20249" y="2980"/>
                        <a:pt x="20249" y="4114"/>
                      </a:cubicBezTo>
                      <a:cubicBezTo>
                        <a:pt x="20249" y="4114"/>
                        <a:pt x="11610" y="13990"/>
                        <a:pt x="11610" y="13990"/>
                      </a:cubicBezTo>
                      <a:close/>
                      <a:moveTo>
                        <a:pt x="20249" y="16198"/>
                      </a:moveTo>
                      <a:lnTo>
                        <a:pt x="15525" y="10800"/>
                      </a:lnTo>
                      <a:lnTo>
                        <a:pt x="20249" y="5399"/>
                      </a:lnTo>
                      <a:cubicBezTo>
                        <a:pt x="20249" y="5399"/>
                        <a:pt x="20249" y="16198"/>
                        <a:pt x="20249" y="16198"/>
                      </a:cubicBezTo>
                      <a:close/>
                      <a:moveTo>
                        <a:pt x="20249" y="17484"/>
                      </a:moveTo>
                      <a:cubicBezTo>
                        <a:pt x="20249" y="18620"/>
                        <a:pt x="19643" y="19541"/>
                        <a:pt x="18899" y="19541"/>
                      </a:cubicBezTo>
                      <a:lnTo>
                        <a:pt x="2699" y="19541"/>
                      </a:lnTo>
                      <a:cubicBezTo>
                        <a:pt x="1955" y="19541"/>
                        <a:pt x="1349" y="18620"/>
                        <a:pt x="1349" y="17484"/>
                      </a:cubicBezTo>
                      <a:lnTo>
                        <a:pt x="6636" y="11442"/>
                      </a:lnTo>
                      <a:lnTo>
                        <a:pt x="9585" y="14813"/>
                      </a:lnTo>
                      <a:cubicBezTo>
                        <a:pt x="9945" y="15222"/>
                        <a:pt x="10372" y="15429"/>
                        <a:pt x="10800" y="15429"/>
                      </a:cubicBezTo>
                      <a:cubicBezTo>
                        <a:pt x="11228" y="15429"/>
                        <a:pt x="11654" y="15222"/>
                        <a:pt x="12015" y="14813"/>
                      </a:cubicBezTo>
                      <a:lnTo>
                        <a:pt x="14963" y="11442"/>
                      </a:lnTo>
                      <a:cubicBezTo>
                        <a:pt x="14963" y="11442"/>
                        <a:pt x="20249" y="17484"/>
                        <a:pt x="20249" y="17484"/>
                      </a:cubicBezTo>
                      <a:close/>
                      <a:moveTo>
                        <a:pt x="1349" y="5399"/>
                      </a:moveTo>
                      <a:lnTo>
                        <a:pt x="6074" y="10800"/>
                      </a:lnTo>
                      <a:lnTo>
                        <a:pt x="1349" y="16198"/>
                      </a:lnTo>
                      <a:cubicBezTo>
                        <a:pt x="1349" y="16198"/>
                        <a:pt x="1349" y="5399"/>
                        <a:pt x="1349" y="5399"/>
                      </a:cubicBezTo>
                      <a:close/>
                      <a:moveTo>
                        <a:pt x="18899" y="0"/>
                      </a:moveTo>
                      <a:lnTo>
                        <a:pt x="2699" y="0"/>
                      </a:lnTo>
                      <a:cubicBezTo>
                        <a:pt x="1208" y="0"/>
                        <a:pt x="0" y="1842"/>
                        <a:pt x="0" y="4114"/>
                      </a:cubicBezTo>
                      <a:lnTo>
                        <a:pt x="0" y="17484"/>
                      </a:lnTo>
                      <a:cubicBezTo>
                        <a:pt x="0" y="19756"/>
                        <a:pt x="1208" y="21600"/>
                        <a:pt x="2699" y="21600"/>
                      </a:cubicBezTo>
                      <a:lnTo>
                        <a:pt x="18899" y="21600"/>
                      </a:lnTo>
                      <a:cubicBezTo>
                        <a:pt x="20391" y="21600"/>
                        <a:pt x="21600" y="19756"/>
                        <a:pt x="21600" y="17484"/>
                      </a:cubicBezTo>
                      <a:lnTo>
                        <a:pt x="21600" y="4114"/>
                      </a:lnTo>
                      <a:cubicBezTo>
                        <a:pt x="21600" y="1842"/>
                        <a:pt x="20391" y="0"/>
                        <a:pt x="18899" y="0"/>
                      </a:cubicBez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71433" tIns="71433" rIns="71433" bIns="71433" anchor="ctr"/>
                <a:lstStyle/>
                <a:p>
                  <a:pPr defTabSz="609554">
                    <a:lnSpc>
                      <a:spcPct val="150000"/>
                    </a:lnSpc>
                  </a:pPr>
                  <a:endParaRPr lang="en-US" sz="4000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思源黑体 Normal" panose="020B0400000000000000" pitchFamily="34" charset="-122"/>
                    <a:ea typeface="思源黑体 Normal" panose="020B0400000000000000" pitchFamily="34" charset="-122"/>
                    <a:sym typeface="思源黑体 Normal" panose="020B0400000000000000" pitchFamily="34" charset="-122"/>
                  </a:endParaRPr>
                </a:p>
              </p:txBody>
            </p:sp>
            <p:sp>
              <p:nvSpPr>
                <p:cNvPr id="30" name="Rectangle 29"/>
                <p:cNvSpPr/>
                <p:nvPr/>
              </p:nvSpPr>
              <p:spPr>
                <a:xfrm>
                  <a:off x="629380" y="3993347"/>
                  <a:ext cx="2201531" cy="26055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800" dirty="0">
                      <a:solidFill>
                        <a:schemeClr val="bg1"/>
                      </a:solidFill>
                      <a:latin typeface="思源黑体 Normal" panose="020B0400000000000000" pitchFamily="34" charset="-122"/>
                      <a:ea typeface="思源黑体 Normal" panose="020B0400000000000000" pitchFamily="34" charset="-122"/>
                      <a:cs typeface="Open Sans Light" pitchFamily="34" charset="0"/>
                      <a:sym typeface="思源黑体 Normal" panose="020B0400000000000000" pitchFamily="34" charset="-122"/>
                    </a:rPr>
                    <a:t>请替换文字内容，修改文字内容，也可以直接复制你的内容到此。请替换文字内容，修改文字内容，也可以直接复制你的内容到此。</a:t>
                  </a:r>
                  <a:endParaRPr lang="ms-MY" sz="800" dirty="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cs typeface="Open Sans Light" pitchFamily="34" charset="0"/>
                    <a:sym typeface="思源黑体 Normal" panose="020B0400000000000000" pitchFamily="34" charset="-122"/>
                  </a:endParaRPr>
                </a:p>
              </p:txBody>
            </p:sp>
          </p:grpSp>
          <p:sp>
            <p:nvSpPr>
              <p:cNvPr id="24" name="Rectangle 23"/>
              <p:cNvSpPr/>
              <p:nvPr/>
            </p:nvSpPr>
            <p:spPr>
              <a:xfrm>
                <a:off x="219027" y="2304191"/>
                <a:ext cx="2611883" cy="307825"/>
              </a:xfrm>
              <a:prstGeom prst="rect">
                <a:avLst/>
              </a:prstGeom>
              <a:noFill/>
            </p:spPr>
            <p:txBody>
              <a:bodyPr wrap="square" lIns="0" tIns="0" rIns="0" bIns="0" anchor="t" anchorCtr="0">
                <a:spAutoFit/>
              </a:bodyPr>
              <a:lstStyle/>
              <a:p>
                <a:r>
                  <a:rPr lang="zh-CN" altLang="en-US" sz="2667" dirty="0">
                    <a:solidFill>
                      <a:schemeClr val="bg1"/>
                    </a:solidFill>
                    <a:latin typeface="思源黑体 Normal" panose="020B0400000000000000" pitchFamily="34" charset="-122"/>
                    <a:ea typeface="思源黑体 Normal" panose="020B0400000000000000" pitchFamily="34" charset="-122"/>
                    <a:cs typeface="Open Sans Light" pitchFamily="34" charset="0"/>
                    <a:sym typeface="思源黑体 Normal" panose="020B0400000000000000" pitchFamily="34" charset="-122"/>
                  </a:rPr>
                  <a:t>直接复制你的内容到此</a:t>
                </a:r>
                <a:endParaRPr lang="ms-MY" sz="2667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Open Sans Light" pitchFamily="34" charset="0"/>
                  <a:sym typeface="思源黑体 Normal" panose="020B0400000000000000" pitchFamily="34" charset="-122"/>
                </a:endParaRPr>
              </a:p>
            </p:txBody>
          </p:sp>
        </p:grpSp>
      </p:grpSp>
      <p:sp>
        <p:nvSpPr>
          <p:cNvPr id="23" name="TextBox 39"/>
          <p:cNvSpPr txBox="1"/>
          <p:nvPr/>
        </p:nvSpPr>
        <p:spPr>
          <a:xfrm>
            <a:off x="7598033" y="4004554"/>
            <a:ext cx="3962328" cy="16824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2667" b="1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点击请替换文字内容</a:t>
            </a:r>
            <a:endParaRPr lang="en-US" altLang="zh-CN" sz="2667" b="1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  <a:p>
            <a:pPr algn="r"/>
            <a:r>
              <a:rPr lang="en-US" altLang="zh-CN" sz="4133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ADD RELATED TITLE WORDS</a:t>
            </a:r>
            <a:endParaRPr lang="zh-CN" altLang="en-US" sz="4133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68F3F6DE-BF2A-4DCE-94BB-0B2C9FE4C5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498" y="1438981"/>
            <a:ext cx="8265470" cy="4762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170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3000">
        <p14:prism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0656" y="1253585"/>
            <a:ext cx="2156993" cy="3282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defRPr/>
            </a:pPr>
            <a:r>
              <a:rPr lang="zh-CN" altLang="en-US" sz="2133" dirty="0">
                <a:solidFill>
                  <a:schemeClr val="bg1">
                    <a:lumMod val="6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请替换文字内容</a:t>
            </a:r>
            <a:endParaRPr lang="en-GB" sz="2133" dirty="0">
              <a:solidFill>
                <a:schemeClr val="bg1">
                  <a:lumMod val="6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4735" y="1659345"/>
            <a:ext cx="10602528" cy="7980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</a:r>
            <a:endParaRPr lang="en-GB" altLang="zh-CN" sz="1200" dirty="0">
              <a:solidFill>
                <a:schemeClr val="bg1">
                  <a:lumMod val="6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642BD34-745D-448D-89CF-B4E98CFB06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69326"/>
            <a:ext cx="12192000" cy="4088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060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8">
            <a:extLst>
              <a:ext uri="{FF2B5EF4-FFF2-40B4-BE49-F238E27FC236}">
                <a16:creationId xmlns:a16="http://schemas.microsoft.com/office/drawing/2014/main" id="{CB15B1BC-EC6B-4B64-A8E9-885986CEAA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3088" y="3521226"/>
            <a:ext cx="492442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宋体" pitchFamily="2" charset="-122"/>
                <a:sym typeface="思源黑体 Normal" panose="020B0400000000000000" pitchFamily="34" charset="-122"/>
              </a:rPr>
              <a:t>非常感谢你的观看</a:t>
            </a:r>
            <a:endParaRPr lang="en-US" altLang="zh-CN" sz="4800" dirty="0">
              <a:solidFill>
                <a:schemeClr val="tx1">
                  <a:lumMod val="65000"/>
                  <a:lumOff val="3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宋体" pitchFamily="2" charset="-122"/>
              <a:sym typeface="思源黑体 Normal" panose="020B0400000000000000" pitchFamily="34" charset="-122"/>
            </a:endParaRPr>
          </a:p>
        </p:txBody>
      </p:sp>
      <p:sp>
        <p:nvSpPr>
          <p:cNvPr id="5" name="Rectangle 20">
            <a:extLst>
              <a:ext uri="{FF2B5EF4-FFF2-40B4-BE49-F238E27FC236}">
                <a16:creationId xmlns:a16="http://schemas.microsoft.com/office/drawing/2014/main" id="{D5E6282C-7BB5-48D0-B543-D2EF6B4F49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2546" y="4296975"/>
            <a:ext cx="5377139" cy="328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067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  <a:sym typeface="思源黑体 Normal" panose="020B0400000000000000" pitchFamily="34" charset="-122"/>
              </a:rPr>
              <a:t>We have many PowerPoint </a:t>
            </a:r>
            <a:r>
              <a:rPr lang="zh-CN" altLang="en-US" sz="1067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  <a:sym typeface="思源黑体 Normal" panose="020B0400000000000000" pitchFamily="34" charset="-122"/>
              </a:rPr>
              <a:t>templates</a:t>
            </a:r>
            <a:r>
              <a:rPr lang="en-US" altLang="zh-CN" sz="1067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  <a:sym typeface="思源黑体 Normal" panose="020B0400000000000000" pitchFamily="34" charset="-122"/>
              </a:rPr>
              <a:t> that has been specifically designed to help anyone that is stepping into the world of PowerPoint for the very first time.</a:t>
            </a:r>
            <a:endParaRPr lang="zh-CN" altLang="en-US" sz="1067" dirty="0">
              <a:solidFill>
                <a:schemeClr val="tx1">
                  <a:lumMod val="65000"/>
                  <a:lumOff val="3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  <a:sym typeface="思源黑体 Normal" panose="020B0400000000000000" pitchFamily="34" charset="-122"/>
            </a:endParaRPr>
          </a:p>
        </p:txBody>
      </p:sp>
      <p:sp>
        <p:nvSpPr>
          <p:cNvPr id="6" name="Line 21">
            <a:extLst>
              <a:ext uri="{FF2B5EF4-FFF2-40B4-BE49-F238E27FC236}">
                <a16:creationId xmlns:a16="http://schemas.microsoft.com/office/drawing/2014/main" id="{E6D276FB-9E49-48A2-B7C0-B911E09049E7}"/>
              </a:ext>
            </a:extLst>
          </p:cNvPr>
          <p:cNvSpPr>
            <a:spLocks noChangeShapeType="1"/>
          </p:cNvSpPr>
          <p:nvPr/>
        </p:nvSpPr>
        <p:spPr bwMode="auto">
          <a:xfrm>
            <a:off x="6192546" y="4890707"/>
            <a:ext cx="3936979" cy="0"/>
          </a:xfrm>
          <a:prstGeom prst="line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7" name="Rectangle 20">
            <a:extLst>
              <a:ext uri="{FF2B5EF4-FFF2-40B4-BE49-F238E27FC236}">
                <a16:creationId xmlns:a16="http://schemas.microsoft.com/office/drawing/2014/main" id="{FDA0BAD0-9FDA-4506-BEEB-BC2E2EB8CD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2546" y="5002467"/>
            <a:ext cx="3936979" cy="2051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sz="1333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  <a:sym typeface="思源黑体 Normal" panose="020B0400000000000000" pitchFamily="34" charset="-122"/>
              </a:rPr>
              <a:t>●企业推介  ●项目展示  ●计划总结  ●商业融资 </a:t>
            </a:r>
          </a:p>
        </p:txBody>
      </p:sp>
      <p:sp>
        <p:nvSpPr>
          <p:cNvPr id="8" name="Rectangle 18">
            <a:extLst>
              <a:ext uri="{FF2B5EF4-FFF2-40B4-BE49-F238E27FC236}">
                <a16:creationId xmlns:a16="http://schemas.microsoft.com/office/drawing/2014/main" id="{E3ED9FB2-4AF6-43C9-BA26-8F99BDF354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2546" y="2536341"/>
            <a:ext cx="1801775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6400" dirty="0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宋体" pitchFamily="2" charset="-122"/>
                <a:sym typeface="思源黑体 Normal" panose="020B0400000000000000" pitchFamily="34" charset="-122"/>
              </a:rPr>
              <a:t>2019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12F054F-F4A1-4F64-A164-7DB6FCEBD9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15" y="856463"/>
            <a:ext cx="4924425" cy="492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68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prism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6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iterate type="lt">
                                        <p:tmPct val="6667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7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8" dur="375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9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0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" presetID="42" presetClass="entr" presetSubtype="0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7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8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8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grpId="0" nodeType="withEffect" p14:presetBounceEnd="60000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1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2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56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iterate type="lt">
                                        <p:tmPct val="6667"/>
                                      </p:iterate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5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6" dur="375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7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8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  <p:bldP spid="6" grpId="0" animBg="1"/>
          <p:bldP spid="7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56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iterate type="lt">
                                        <p:tmPct val="6667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2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3" dur="375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4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5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6" presetID="42" presetClass="entr" presetSubtype="0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7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8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56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iterate type="lt">
                                        <p:tmPct val="6667"/>
                                      </p:iterate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30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31" dur="375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32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33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  <p:bldP spid="6" grpId="0" animBg="1"/>
          <p:bldP spid="7" grpId="0"/>
          <p:bldP spid="8" grpId="0"/>
        </p:bldLst>
      </p:timing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80337" y="622450"/>
            <a:ext cx="4060768" cy="673550"/>
          </a:xfrm>
        </p:spPr>
        <p:txBody>
          <a:bodyPr anchor="t">
            <a:normAutofit lnSpcReduction="10000"/>
          </a:bodyPr>
          <a:lstStyle/>
          <a:p>
            <a:r>
              <a:rPr lang="en-US" b="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版权声明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3291796" y="1472814"/>
            <a:ext cx="5919449" cy="399830"/>
          </a:xfrm>
        </p:spPr>
        <p:txBody>
          <a:bodyPr anchor="t">
            <a:normAutofit lnSpcReduction="10000"/>
          </a:bodyPr>
          <a:lstStyle/>
          <a:p>
            <a:r>
              <a:rPr lang="en-US" sz="216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感谢您支持原创设计事业，支持设计版权产品</a:t>
            </a:r>
            <a:r>
              <a:rPr lang="en-US" sz="216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！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1950509" y="2265384"/>
            <a:ext cx="8854291" cy="4012692"/>
          </a:xfrm>
        </p:spPr>
        <p:txBody>
          <a:bodyPr anchor="t"/>
          <a:lstStyle/>
          <a:p>
            <a:pPr algn="l">
              <a:spcBef>
                <a:spcPts val="1440"/>
              </a:spcBef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感谢您下载千图网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原创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PPT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模板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，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为了您和千图网以及原创作者的利益，请勿复制、传播、销售，否则将承担法律责任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！</a:t>
            </a:r>
          </a:p>
          <a:p>
            <a:pPr algn="l">
              <a:spcBef>
                <a:spcPts val="1440"/>
              </a:spcBef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千图网将对作品进行维权，按照传播下载次数的十倍进行索取赔偿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金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！</a:t>
            </a:r>
          </a:p>
          <a:p>
            <a:pPr algn="l">
              <a:spcBef>
                <a:spcPts val="1440"/>
              </a:spcBef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1、千图网网站出售的PPT模版是免版税类（RF：Royalty-free）正版受《中华人民共和国著作法》和《世界版权公约》的保护，作品的所有权、版权和著作权归千图网所有，您下载的是PPT模版素材使用权。</a:t>
            </a:r>
          </a:p>
          <a:p>
            <a:pPr algn="l">
              <a:spcBef>
                <a:spcPts val="1440"/>
              </a:spcBef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2、不得将千图网的PPT模版、PPT素材，本身用于再出售，或者出租、出借、转让、分销、发布或者作为礼物供他人使用，不得转授权、出卖、转让本协议或本协议中的权利。</a:t>
            </a:r>
          </a:p>
          <a:p>
            <a:pPr algn="l">
              <a:spcBef>
                <a:spcPts val="1440"/>
              </a:spcBef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3、禁止把作品纳入商标或服务标记。</a:t>
            </a:r>
          </a:p>
          <a:p>
            <a:pPr algn="l">
              <a:spcBef>
                <a:spcPts val="1440"/>
              </a:spcBef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4、禁止用户用下载格式在网上传播作品。或者作品可以让第三方单独付费或共享免费下载、或通过转移电话服务系统传播。</a:t>
            </a:r>
          </a:p>
        </p:txBody>
      </p:sp>
    </p:spTree>
    <p:extLst>
      <p:ext uri="{BB962C8B-B14F-4D97-AF65-F5344CB8AC3E}">
        <p14:creationId xmlns:p14="http://schemas.microsoft.com/office/powerpoint/2010/main" val="206887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2000">
        <p14:prism/>
      </p:transition>
    </mc:Choice>
    <mc:Fallback xmlns="">
      <p:transition spd="slow" advTm="2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A4E5CF2D-DAD2-4F30-9556-6C3A74F9F742}"/>
              </a:ext>
            </a:extLst>
          </p:cNvPr>
          <p:cNvSpPr/>
          <p:nvPr/>
        </p:nvSpPr>
        <p:spPr>
          <a:xfrm>
            <a:off x="0" y="0"/>
            <a:ext cx="1218799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010" y="3036924"/>
            <a:ext cx="12187990" cy="2184058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6"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68799" y="771347"/>
            <a:ext cx="4462611" cy="6862832"/>
            <a:chOff x="1180653" y="3598"/>
            <a:chExt cx="4708208" cy="7240525"/>
          </a:xfrm>
        </p:grpSpPr>
        <p:sp>
          <p:nvSpPr>
            <p:cNvPr id="11" name="椭圆 10"/>
            <p:cNvSpPr/>
            <p:nvPr/>
          </p:nvSpPr>
          <p:spPr>
            <a:xfrm>
              <a:off x="1491196" y="1622620"/>
              <a:ext cx="3817980" cy="3817483"/>
            </a:xfrm>
            <a:prstGeom prst="ellipse">
              <a:avLst/>
            </a:prstGeom>
            <a:gradFill flip="none" rotWithShape="1">
              <a:gsLst>
                <a:gs pos="49000">
                  <a:schemeClr val="bg1">
                    <a:lumMod val="93000"/>
                  </a:schemeClr>
                </a:gs>
                <a:gs pos="0">
                  <a:srgbClr val="E2E2E2">
                    <a:lumMod val="85000"/>
                  </a:srgb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38100">
              <a:solidFill>
                <a:schemeClr val="accent2"/>
              </a:solidFill>
            </a:ln>
            <a:effectLst>
              <a:outerShdw blurRad="368300" dist="584200" dir="2700000" algn="t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threePt" dir="t"/>
            </a:scene3d>
            <a:sp3d prstMaterial="meta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45699" rIns="0" bIns="45699" rtlCol="0" anchor="ctr"/>
            <a:lstStyle/>
            <a:p>
              <a:pPr lvl="0" algn="ctr"/>
              <a:r>
                <a:rPr lang="en-US" altLang="zh-CN" sz="6396" dirty="0">
                  <a:ln w="12700">
                    <a:noFill/>
                  </a:ln>
                  <a:solidFill>
                    <a:schemeClr val="accent2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Part 1</a:t>
              </a:r>
              <a:endParaRPr lang="zh-CN" altLang="en-US" sz="6396" dirty="0">
                <a:ln w="12700">
                  <a:noFill/>
                </a:ln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4" name="Line 8"/>
            <p:cNvSpPr>
              <a:spLocks noChangeShapeType="1"/>
            </p:cNvSpPr>
            <p:nvPr/>
          </p:nvSpPr>
          <p:spPr bwMode="auto">
            <a:xfrm flipH="1" flipV="1">
              <a:off x="1180653" y="3598"/>
              <a:ext cx="3182897" cy="1905136"/>
            </a:xfrm>
            <a:prstGeom prst="line">
              <a:avLst/>
            </a:prstGeom>
            <a:noFill/>
            <a:ln w="2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399" tIns="45699" rIns="91399" bIns="4569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706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5" name="Line 9"/>
            <p:cNvSpPr>
              <a:spLocks noChangeShapeType="1"/>
            </p:cNvSpPr>
            <p:nvPr/>
          </p:nvSpPr>
          <p:spPr bwMode="auto">
            <a:xfrm flipH="1" flipV="1">
              <a:off x="2454815" y="5178272"/>
              <a:ext cx="3434046" cy="2065851"/>
            </a:xfrm>
            <a:prstGeom prst="line">
              <a:avLst/>
            </a:prstGeom>
            <a:noFill/>
            <a:ln w="2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399" tIns="45699" rIns="91399" bIns="4569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706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</p:grpSp>
      <p:grpSp>
        <p:nvGrpSpPr>
          <p:cNvPr id="5" name="组合 27"/>
          <p:cNvGrpSpPr/>
          <p:nvPr/>
        </p:nvGrpSpPr>
        <p:grpSpPr>
          <a:xfrm>
            <a:off x="5428164" y="3596338"/>
            <a:ext cx="3884910" cy="1461035"/>
            <a:chOff x="9285855" y="1320166"/>
            <a:chExt cx="4098713" cy="1541444"/>
          </a:xfrm>
        </p:grpSpPr>
        <p:sp>
          <p:nvSpPr>
            <p:cNvPr id="29" name="矩形 28"/>
            <p:cNvSpPr/>
            <p:nvPr/>
          </p:nvSpPr>
          <p:spPr>
            <a:xfrm>
              <a:off x="9285855" y="1320166"/>
              <a:ext cx="4098713" cy="811788"/>
            </a:xfrm>
            <a:prstGeom prst="rect">
              <a:avLst/>
            </a:prstGeom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4400" b="1" spc="284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相关标题文字</a:t>
              </a:r>
            </a:p>
          </p:txBody>
        </p:sp>
        <p:sp>
          <p:nvSpPr>
            <p:cNvPr id="30" name="矩形 29"/>
            <p:cNvSpPr/>
            <p:nvPr/>
          </p:nvSpPr>
          <p:spPr>
            <a:xfrm>
              <a:off x="9512543" y="2179708"/>
              <a:ext cx="3683822" cy="681902"/>
            </a:xfrm>
            <a:prstGeom prst="rect">
              <a:avLst/>
            </a:prstGeom>
            <a:effectLst/>
          </p:spPr>
          <p:txBody>
            <a:bodyPr wrap="none">
              <a:spAutoFit/>
            </a:bodyPr>
            <a:lstStyle/>
            <a:p>
              <a:r>
                <a:rPr lang="en-US" altLang="zh-CN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THE HEADLINE</a:t>
              </a:r>
              <a:endPara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anose="020B0604020202020204" pitchFamily="34" charset="0"/>
                <a:sym typeface="思源黑体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06003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:checker/>
      </p:transition>
    </mc:Choice>
    <mc:Fallback xmlns=""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abb89024-4c12-4ada-be55-8ab8ed807542"/>
          <p:cNvGrpSpPr>
            <a:grpSpLocks noChangeAspect="1"/>
          </p:cNvGrpSpPr>
          <p:nvPr/>
        </p:nvGrpSpPr>
        <p:grpSpPr>
          <a:xfrm>
            <a:off x="817870" y="1736812"/>
            <a:ext cx="10303535" cy="3777907"/>
            <a:chOff x="817869" y="1736812"/>
            <a:chExt cx="10303534" cy="3777906"/>
          </a:xfrm>
        </p:grpSpPr>
        <p:sp>
          <p:nvSpPr>
            <p:cNvPr id="4" name="Freeform: Shape 1"/>
            <p:cNvSpPr/>
            <p:nvPr/>
          </p:nvSpPr>
          <p:spPr>
            <a:xfrm>
              <a:off x="6743448" y="1736812"/>
              <a:ext cx="2420433" cy="22951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02" y="572"/>
                    <a:pt x="1930" y="1429"/>
                    <a:pt x="2709" y="2532"/>
                  </a:cubicBezTo>
                  <a:cubicBezTo>
                    <a:pt x="4268" y="4696"/>
                    <a:pt x="5122" y="7636"/>
                    <a:pt x="5122" y="10780"/>
                  </a:cubicBezTo>
                  <a:cubicBezTo>
                    <a:pt x="5122" y="13964"/>
                    <a:pt x="4268" y="16904"/>
                    <a:pt x="2709" y="19068"/>
                  </a:cubicBezTo>
                  <a:cubicBezTo>
                    <a:pt x="1930" y="20171"/>
                    <a:pt x="1002" y="21028"/>
                    <a:pt x="0" y="21600"/>
                  </a:cubicBezTo>
                  <a:cubicBezTo>
                    <a:pt x="13806" y="21600"/>
                    <a:pt x="13806" y="21600"/>
                    <a:pt x="13806" y="21600"/>
                  </a:cubicBezTo>
                  <a:cubicBezTo>
                    <a:pt x="18297" y="21600"/>
                    <a:pt x="21600" y="16782"/>
                    <a:pt x="21600" y="10780"/>
                  </a:cubicBezTo>
                  <a:cubicBezTo>
                    <a:pt x="21600" y="4818"/>
                    <a:pt x="18297" y="0"/>
                    <a:pt x="13806" y="0"/>
                  </a:cubicBezTo>
                  <a:close/>
                </a:path>
              </a:pathLst>
            </a:custGeom>
            <a:solidFill>
              <a:schemeClr val="accent4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5" name="Freeform: Shape 2"/>
            <p:cNvSpPr/>
            <p:nvPr/>
          </p:nvSpPr>
          <p:spPr>
            <a:xfrm>
              <a:off x="2799579" y="1736812"/>
              <a:ext cx="2420434" cy="22951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39" y="572"/>
                    <a:pt x="1930" y="1429"/>
                    <a:pt x="2709" y="2532"/>
                  </a:cubicBezTo>
                  <a:cubicBezTo>
                    <a:pt x="4268" y="4696"/>
                    <a:pt x="5122" y="7636"/>
                    <a:pt x="5122" y="10780"/>
                  </a:cubicBezTo>
                  <a:cubicBezTo>
                    <a:pt x="5122" y="13964"/>
                    <a:pt x="4268" y="16904"/>
                    <a:pt x="2709" y="19068"/>
                  </a:cubicBezTo>
                  <a:cubicBezTo>
                    <a:pt x="1930" y="20171"/>
                    <a:pt x="1039" y="21028"/>
                    <a:pt x="0" y="21600"/>
                  </a:cubicBezTo>
                  <a:cubicBezTo>
                    <a:pt x="13806" y="21600"/>
                    <a:pt x="13806" y="21600"/>
                    <a:pt x="13806" y="21600"/>
                  </a:cubicBezTo>
                  <a:cubicBezTo>
                    <a:pt x="18297" y="21600"/>
                    <a:pt x="21600" y="16782"/>
                    <a:pt x="21600" y="10780"/>
                  </a:cubicBezTo>
                  <a:cubicBezTo>
                    <a:pt x="21600" y="4818"/>
                    <a:pt x="18297" y="0"/>
                    <a:pt x="13806" y="0"/>
                  </a:cubicBez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6" name="Freeform: Shape 3"/>
            <p:cNvSpPr/>
            <p:nvPr/>
          </p:nvSpPr>
          <p:spPr>
            <a:xfrm>
              <a:off x="4774671" y="1736812"/>
              <a:ext cx="2420433" cy="22951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02" y="572"/>
                    <a:pt x="1930" y="1429"/>
                    <a:pt x="2709" y="2532"/>
                  </a:cubicBezTo>
                  <a:cubicBezTo>
                    <a:pt x="4268" y="4696"/>
                    <a:pt x="5122" y="7636"/>
                    <a:pt x="5122" y="10780"/>
                  </a:cubicBezTo>
                  <a:cubicBezTo>
                    <a:pt x="5122" y="13964"/>
                    <a:pt x="4268" y="16904"/>
                    <a:pt x="2709" y="19068"/>
                  </a:cubicBezTo>
                  <a:cubicBezTo>
                    <a:pt x="1930" y="20171"/>
                    <a:pt x="1002" y="21028"/>
                    <a:pt x="0" y="21600"/>
                  </a:cubicBezTo>
                  <a:cubicBezTo>
                    <a:pt x="13806" y="21600"/>
                    <a:pt x="13806" y="21600"/>
                    <a:pt x="13806" y="21600"/>
                  </a:cubicBezTo>
                  <a:cubicBezTo>
                    <a:pt x="18297" y="21600"/>
                    <a:pt x="21600" y="16782"/>
                    <a:pt x="21600" y="10780"/>
                  </a:cubicBezTo>
                  <a:cubicBezTo>
                    <a:pt x="21600" y="4818"/>
                    <a:pt x="18297" y="0"/>
                    <a:pt x="13806" y="0"/>
                  </a:cubicBezTo>
                  <a:close/>
                </a:path>
              </a:pathLst>
            </a:custGeom>
            <a:solidFill>
              <a:schemeClr val="accent3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7" name="Freeform: Shape 4"/>
            <p:cNvSpPr/>
            <p:nvPr/>
          </p:nvSpPr>
          <p:spPr>
            <a:xfrm>
              <a:off x="817869" y="1736812"/>
              <a:ext cx="2420434" cy="22951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76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02" y="572"/>
                    <a:pt x="1930" y="1429"/>
                    <a:pt x="2672" y="2532"/>
                  </a:cubicBezTo>
                  <a:cubicBezTo>
                    <a:pt x="4231" y="4696"/>
                    <a:pt x="5085" y="7636"/>
                    <a:pt x="5085" y="10780"/>
                  </a:cubicBezTo>
                  <a:cubicBezTo>
                    <a:pt x="5085" y="13964"/>
                    <a:pt x="4231" y="16904"/>
                    <a:pt x="2672" y="19068"/>
                  </a:cubicBezTo>
                  <a:cubicBezTo>
                    <a:pt x="1930" y="20171"/>
                    <a:pt x="1002" y="21028"/>
                    <a:pt x="0" y="21600"/>
                  </a:cubicBezTo>
                  <a:cubicBezTo>
                    <a:pt x="13769" y="21600"/>
                    <a:pt x="13769" y="21600"/>
                    <a:pt x="13769" y="21600"/>
                  </a:cubicBezTo>
                  <a:cubicBezTo>
                    <a:pt x="18297" y="21600"/>
                    <a:pt x="21600" y="16782"/>
                    <a:pt x="21600" y="10780"/>
                  </a:cubicBezTo>
                  <a:cubicBezTo>
                    <a:pt x="21600" y="4818"/>
                    <a:pt x="18297" y="0"/>
                    <a:pt x="13769" y="0"/>
                  </a:cubicBez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8" name="Rectangle 5"/>
            <p:cNvSpPr/>
            <p:nvPr/>
          </p:nvSpPr>
          <p:spPr>
            <a:xfrm>
              <a:off x="1584655" y="3146844"/>
              <a:ext cx="1398728" cy="36793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47625" tIns="47625" rIns="47625" bIns="47625" anchor="ctr">
              <a:normAutofit lnSpcReduction="10000"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>
                  <a:solidFill>
                    <a:schemeClr val="bg1">
                      <a:lumMod val="10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</a:t>
              </a:r>
            </a:p>
          </p:txBody>
        </p:sp>
        <p:sp>
          <p:nvSpPr>
            <p:cNvPr id="9" name="Rectangle 6"/>
            <p:cNvSpPr/>
            <p:nvPr/>
          </p:nvSpPr>
          <p:spPr>
            <a:xfrm>
              <a:off x="3606190" y="3146844"/>
              <a:ext cx="1398728" cy="36793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47625" tIns="47625" rIns="47625" bIns="47625" anchor="ctr">
              <a:normAutofit lnSpcReduction="10000"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>
                  <a:solidFill>
                    <a:schemeClr val="bg1">
                      <a:lumMod val="10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</a:t>
              </a:r>
            </a:p>
          </p:txBody>
        </p:sp>
        <p:sp>
          <p:nvSpPr>
            <p:cNvPr id="10" name="Rectangle 7"/>
            <p:cNvSpPr/>
            <p:nvPr/>
          </p:nvSpPr>
          <p:spPr>
            <a:xfrm>
              <a:off x="5459695" y="3146844"/>
              <a:ext cx="1398728" cy="36793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47625" tIns="47625" rIns="47625" bIns="47625" anchor="ctr">
              <a:normAutofit lnSpcReduction="10000"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>
                  <a:solidFill>
                    <a:schemeClr val="bg1">
                      <a:lumMod val="10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</a:t>
              </a:r>
            </a:p>
          </p:txBody>
        </p:sp>
        <p:sp>
          <p:nvSpPr>
            <p:cNvPr id="11" name="Rectangle 8"/>
            <p:cNvSpPr/>
            <p:nvPr/>
          </p:nvSpPr>
          <p:spPr>
            <a:xfrm>
              <a:off x="7522870" y="3146844"/>
              <a:ext cx="1398728" cy="36793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47625" tIns="47625" rIns="47625" bIns="47625" anchor="ctr">
              <a:normAutofit lnSpcReduction="10000"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dirty="0">
                  <a:solidFill>
                    <a:schemeClr val="bg1">
                      <a:lumMod val="10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</a:t>
              </a:r>
            </a:p>
          </p:txBody>
        </p:sp>
        <p:sp>
          <p:nvSpPr>
            <p:cNvPr id="12" name="Freeform: Shape 9"/>
            <p:cNvSpPr/>
            <p:nvPr/>
          </p:nvSpPr>
          <p:spPr>
            <a:xfrm>
              <a:off x="8700970" y="1736812"/>
              <a:ext cx="2420433" cy="22951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02" y="572"/>
                    <a:pt x="1930" y="1429"/>
                    <a:pt x="2709" y="2532"/>
                  </a:cubicBezTo>
                  <a:cubicBezTo>
                    <a:pt x="4268" y="4696"/>
                    <a:pt x="5122" y="7636"/>
                    <a:pt x="5122" y="10780"/>
                  </a:cubicBezTo>
                  <a:cubicBezTo>
                    <a:pt x="5122" y="13964"/>
                    <a:pt x="4268" y="16904"/>
                    <a:pt x="2709" y="19068"/>
                  </a:cubicBezTo>
                  <a:cubicBezTo>
                    <a:pt x="1930" y="20171"/>
                    <a:pt x="1002" y="21028"/>
                    <a:pt x="0" y="21600"/>
                  </a:cubicBezTo>
                  <a:cubicBezTo>
                    <a:pt x="13806" y="21600"/>
                    <a:pt x="13806" y="21600"/>
                    <a:pt x="13806" y="21600"/>
                  </a:cubicBezTo>
                  <a:cubicBezTo>
                    <a:pt x="18297" y="21600"/>
                    <a:pt x="21600" y="16782"/>
                    <a:pt x="21600" y="10780"/>
                  </a:cubicBezTo>
                  <a:cubicBezTo>
                    <a:pt x="21600" y="4818"/>
                    <a:pt x="18297" y="0"/>
                    <a:pt x="13806" y="0"/>
                  </a:cubicBezTo>
                  <a:close/>
                </a:path>
              </a:pathLst>
            </a:custGeom>
            <a:solidFill>
              <a:schemeClr val="accent5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3" name="Rectangle 10"/>
            <p:cNvSpPr/>
            <p:nvPr/>
          </p:nvSpPr>
          <p:spPr>
            <a:xfrm>
              <a:off x="9385995" y="3146844"/>
              <a:ext cx="1398728" cy="36793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47625" tIns="47625" rIns="47625" bIns="47625" anchor="ctr">
              <a:normAutofit lnSpcReduction="10000"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>
                  <a:solidFill>
                    <a:schemeClr val="bg1">
                      <a:lumMod val="10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</a:t>
              </a:r>
            </a:p>
          </p:txBody>
        </p:sp>
        <p:sp>
          <p:nvSpPr>
            <p:cNvPr id="14" name="Rectangle 11"/>
            <p:cNvSpPr/>
            <p:nvPr/>
          </p:nvSpPr>
          <p:spPr>
            <a:xfrm>
              <a:off x="965726" y="4833185"/>
              <a:ext cx="1728192" cy="68153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square" lIns="47625" tIns="47625" rIns="47625" bIns="47625" anchor="ctr">
              <a:normAutofit fontScale="85000" lnSpcReduction="20000"/>
            </a:bodyPr>
            <a:lstStyle/>
            <a:p>
              <a:pPr lvl="0" algn="just">
                <a:lnSpc>
                  <a:spcPct val="12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zh-CN" altLang="en-US" sz="14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此部分内容作为文字排版占位显示（建议使用主题字体）</a:t>
              </a:r>
            </a:p>
          </p:txBody>
        </p:sp>
        <p:sp>
          <p:nvSpPr>
            <p:cNvPr id="15" name="Rectangle 12"/>
            <p:cNvSpPr/>
            <p:nvPr/>
          </p:nvSpPr>
          <p:spPr>
            <a:xfrm>
              <a:off x="2932370" y="4833185"/>
              <a:ext cx="1728192" cy="68153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square" lIns="47625" tIns="47625" rIns="47625" bIns="47625" anchor="ctr">
              <a:normAutofit fontScale="85000" lnSpcReduction="20000"/>
            </a:bodyPr>
            <a:lstStyle/>
            <a:p>
              <a:pPr lvl="0" algn="just">
                <a:lnSpc>
                  <a:spcPct val="12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zh-CN" altLang="en-US" sz="14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此部分内容作为文字排版占位显示（建议使用主题字体）</a:t>
              </a:r>
            </a:p>
          </p:txBody>
        </p:sp>
        <p:sp>
          <p:nvSpPr>
            <p:cNvPr id="16" name="Rectangle 13"/>
            <p:cNvSpPr/>
            <p:nvPr/>
          </p:nvSpPr>
          <p:spPr>
            <a:xfrm>
              <a:off x="4899015" y="4833185"/>
              <a:ext cx="1728192" cy="68153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square" lIns="47625" tIns="47625" rIns="47625" bIns="47625" anchor="ctr">
              <a:normAutofit fontScale="85000" lnSpcReduction="20000"/>
            </a:bodyPr>
            <a:lstStyle/>
            <a:p>
              <a:pPr lvl="0" algn="just">
                <a:lnSpc>
                  <a:spcPct val="12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zh-CN" altLang="en-US" sz="14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此部分内容作为文字排版占位显示（建议使用主题字体）</a:t>
              </a:r>
            </a:p>
          </p:txBody>
        </p:sp>
        <p:sp>
          <p:nvSpPr>
            <p:cNvPr id="17" name="Rectangle 14"/>
            <p:cNvSpPr/>
            <p:nvPr/>
          </p:nvSpPr>
          <p:spPr>
            <a:xfrm>
              <a:off x="6865659" y="4833185"/>
              <a:ext cx="1728192" cy="68153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square" lIns="47625" tIns="47625" rIns="47625" bIns="47625" anchor="ctr">
              <a:normAutofit fontScale="85000" lnSpcReduction="20000"/>
            </a:bodyPr>
            <a:lstStyle/>
            <a:p>
              <a:pPr lvl="0" algn="just">
                <a:lnSpc>
                  <a:spcPct val="12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zh-CN" altLang="en-US" sz="14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此部分内容作为文字排版占位显示（建议使用主题字体）</a:t>
              </a:r>
            </a:p>
          </p:txBody>
        </p:sp>
        <p:sp>
          <p:nvSpPr>
            <p:cNvPr id="18" name="Rectangle 15"/>
            <p:cNvSpPr/>
            <p:nvPr/>
          </p:nvSpPr>
          <p:spPr>
            <a:xfrm>
              <a:off x="8832304" y="4833185"/>
              <a:ext cx="1728192" cy="68153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square" lIns="47625" tIns="47625" rIns="47625" bIns="47625" anchor="ctr">
              <a:normAutofit fontScale="85000" lnSpcReduction="20000"/>
            </a:bodyPr>
            <a:lstStyle/>
            <a:p>
              <a:pPr lvl="0" algn="just">
                <a:lnSpc>
                  <a:spcPct val="12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zh-CN" altLang="en-US" sz="1467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此部分内容作为文字排版占位显示（建议使用主题字体）</a:t>
              </a:r>
            </a:p>
          </p:txBody>
        </p:sp>
        <p:sp>
          <p:nvSpPr>
            <p:cNvPr id="19" name="TextBox 16"/>
            <p:cNvSpPr txBox="1"/>
            <p:nvPr/>
          </p:nvSpPr>
          <p:spPr>
            <a:xfrm>
              <a:off x="891753" y="4376137"/>
              <a:ext cx="1107996" cy="276999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r>
                <a:rPr lang="zh-CN" altLang="en-US" sz="1600" b="1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</a:t>
              </a:r>
            </a:p>
          </p:txBody>
        </p:sp>
        <p:sp>
          <p:nvSpPr>
            <p:cNvPr id="20" name="TextBox 17"/>
            <p:cNvSpPr txBox="1"/>
            <p:nvPr/>
          </p:nvSpPr>
          <p:spPr>
            <a:xfrm>
              <a:off x="2858396" y="4376137"/>
              <a:ext cx="1107996" cy="276999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r>
                <a:rPr lang="zh-CN" altLang="en-US" sz="1600" b="1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</a:t>
              </a:r>
            </a:p>
          </p:txBody>
        </p:sp>
        <p:sp>
          <p:nvSpPr>
            <p:cNvPr id="21" name="TextBox 18"/>
            <p:cNvSpPr txBox="1"/>
            <p:nvPr/>
          </p:nvSpPr>
          <p:spPr>
            <a:xfrm>
              <a:off x="4825039" y="4376137"/>
              <a:ext cx="1107996" cy="276999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r>
                <a:rPr lang="zh-CN" altLang="en-US" sz="1600" b="1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</a:t>
              </a:r>
            </a:p>
          </p:txBody>
        </p:sp>
        <p:sp>
          <p:nvSpPr>
            <p:cNvPr id="22" name="TextBox 19"/>
            <p:cNvSpPr txBox="1"/>
            <p:nvPr/>
          </p:nvSpPr>
          <p:spPr>
            <a:xfrm>
              <a:off x="6791682" y="4376137"/>
              <a:ext cx="1107996" cy="276999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r>
                <a:rPr lang="zh-CN" altLang="en-US" sz="1600" b="1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</a:t>
              </a:r>
            </a:p>
          </p:txBody>
        </p:sp>
        <p:sp>
          <p:nvSpPr>
            <p:cNvPr id="23" name="TextBox 20"/>
            <p:cNvSpPr txBox="1"/>
            <p:nvPr/>
          </p:nvSpPr>
          <p:spPr>
            <a:xfrm>
              <a:off x="8758325" y="4376137"/>
              <a:ext cx="1107996" cy="276999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r>
                <a:rPr lang="zh-CN" altLang="en-US" sz="1600" b="1">
                  <a:solidFill>
                    <a:schemeClr val="bg1">
                      <a:lumMod val="50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</a:t>
              </a:r>
            </a:p>
          </p:txBody>
        </p:sp>
        <p:sp>
          <p:nvSpPr>
            <p:cNvPr id="24" name="Freeform: Shape 21"/>
            <p:cNvSpPr>
              <a:spLocks noChangeAspect="1"/>
            </p:cNvSpPr>
            <p:nvPr/>
          </p:nvSpPr>
          <p:spPr bwMode="auto">
            <a:xfrm>
              <a:off x="5772932" y="2357132"/>
              <a:ext cx="609685" cy="555432"/>
            </a:xfrm>
            <a:custGeom>
              <a:avLst/>
              <a:gdLst>
                <a:gd name="connsiteX0" fmla="*/ 260506 w 331788"/>
                <a:gd name="connsiteY0" fmla="*/ 76839 h 302264"/>
                <a:gd name="connsiteX1" fmla="*/ 326604 w 331788"/>
                <a:gd name="connsiteY1" fmla="*/ 76839 h 302264"/>
                <a:gd name="connsiteX2" fmla="*/ 326604 w 331788"/>
                <a:gd name="connsiteY2" fmla="*/ 291959 h 302264"/>
                <a:gd name="connsiteX3" fmla="*/ 331788 w 331788"/>
                <a:gd name="connsiteY3" fmla="*/ 297111 h 302264"/>
                <a:gd name="connsiteX4" fmla="*/ 326604 w 331788"/>
                <a:gd name="connsiteY4" fmla="*/ 302264 h 302264"/>
                <a:gd name="connsiteX5" fmla="*/ 5184 w 331788"/>
                <a:gd name="connsiteY5" fmla="*/ 302264 h 302264"/>
                <a:gd name="connsiteX6" fmla="*/ 0 w 331788"/>
                <a:gd name="connsiteY6" fmla="*/ 297111 h 302264"/>
                <a:gd name="connsiteX7" fmla="*/ 5184 w 331788"/>
                <a:gd name="connsiteY7" fmla="*/ 291959 h 302264"/>
                <a:gd name="connsiteX8" fmla="*/ 11664 w 331788"/>
                <a:gd name="connsiteY8" fmla="*/ 291959 h 302264"/>
                <a:gd name="connsiteX9" fmla="*/ 11664 w 331788"/>
                <a:gd name="connsiteY9" fmla="*/ 214670 h 302264"/>
                <a:gd name="connsiteX10" fmla="*/ 77763 w 331788"/>
                <a:gd name="connsiteY10" fmla="*/ 214670 h 302264"/>
                <a:gd name="connsiteX11" fmla="*/ 77763 w 331788"/>
                <a:gd name="connsiteY11" fmla="*/ 291959 h 302264"/>
                <a:gd name="connsiteX12" fmla="*/ 94612 w 331788"/>
                <a:gd name="connsiteY12" fmla="*/ 291959 h 302264"/>
                <a:gd name="connsiteX13" fmla="*/ 94612 w 331788"/>
                <a:gd name="connsiteY13" fmla="*/ 165721 h 302264"/>
                <a:gd name="connsiteX14" fmla="*/ 160710 w 331788"/>
                <a:gd name="connsiteY14" fmla="*/ 165721 h 302264"/>
                <a:gd name="connsiteX15" fmla="*/ 160710 w 331788"/>
                <a:gd name="connsiteY15" fmla="*/ 291959 h 302264"/>
                <a:gd name="connsiteX16" fmla="*/ 177559 w 331788"/>
                <a:gd name="connsiteY16" fmla="*/ 291959 h 302264"/>
                <a:gd name="connsiteX17" fmla="*/ 177559 w 331788"/>
                <a:gd name="connsiteY17" fmla="*/ 121924 h 302264"/>
                <a:gd name="connsiteX18" fmla="*/ 243657 w 331788"/>
                <a:gd name="connsiteY18" fmla="*/ 121924 h 302264"/>
                <a:gd name="connsiteX19" fmla="*/ 243657 w 331788"/>
                <a:gd name="connsiteY19" fmla="*/ 291959 h 302264"/>
                <a:gd name="connsiteX20" fmla="*/ 260506 w 331788"/>
                <a:gd name="connsiteY20" fmla="*/ 291959 h 302264"/>
                <a:gd name="connsiteX21" fmla="*/ 260506 w 331788"/>
                <a:gd name="connsiteY21" fmla="*/ 76839 h 302264"/>
                <a:gd name="connsiteX22" fmla="*/ 212230 w 331788"/>
                <a:gd name="connsiteY22" fmla="*/ 334 h 302264"/>
                <a:gd name="connsiteX23" fmla="*/ 259954 w 331788"/>
                <a:gd name="connsiteY23" fmla="*/ 4179 h 302264"/>
                <a:gd name="connsiteX24" fmla="*/ 261244 w 331788"/>
                <a:gd name="connsiteY24" fmla="*/ 5460 h 302264"/>
                <a:gd name="connsiteX25" fmla="*/ 262534 w 331788"/>
                <a:gd name="connsiteY25" fmla="*/ 5460 h 302264"/>
                <a:gd name="connsiteX26" fmla="*/ 263823 w 331788"/>
                <a:gd name="connsiteY26" fmla="*/ 6742 h 302264"/>
                <a:gd name="connsiteX27" fmla="*/ 263823 w 331788"/>
                <a:gd name="connsiteY27" fmla="*/ 8024 h 302264"/>
                <a:gd name="connsiteX28" fmla="*/ 265113 w 331788"/>
                <a:gd name="connsiteY28" fmla="*/ 8024 h 302264"/>
                <a:gd name="connsiteX29" fmla="*/ 265113 w 331788"/>
                <a:gd name="connsiteY29" fmla="*/ 9305 h 302264"/>
                <a:gd name="connsiteX30" fmla="*/ 265113 w 331788"/>
                <a:gd name="connsiteY30" fmla="*/ 10587 h 302264"/>
                <a:gd name="connsiteX31" fmla="*/ 265113 w 331788"/>
                <a:gd name="connsiteY31" fmla="*/ 11869 h 302264"/>
                <a:gd name="connsiteX32" fmla="*/ 263823 w 331788"/>
                <a:gd name="connsiteY32" fmla="*/ 11869 h 302264"/>
                <a:gd name="connsiteX33" fmla="*/ 244476 w 331788"/>
                <a:gd name="connsiteY33" fmla="*/ 55445 h 302264"/>
                <a:gd name="connsiteX34" fmla="*/ 239316 w 331788"/>
                <a:gd name="connsiteY34" fmla="*/ 58008 h 302264"/>
                <a:gd name="connsiteX35" fmla="*/ 238026 w 331788"/>
                <a:gd name="connsiteY35" fmla="*/ 58008 h 302264"/>
                <a:gd name="connsiteX36" fmla="*/ 234157 w 331788"/>
                <a:gd name="connsiteY36" fmla="*/ 50318 h 302264"/>
                <a:gd name="connsiteX37" fmla="*/ 247055 w 331788"/>
                <a:gd name="connsiteY37" fmla="*/ 23403 h 302264"/>
                <a:gd name="connsiteX38" fmla="*/ 47129 w 331788"/>
                <a:gd name="connsiteY38" fmla="*/ 137470 h 302264"/>
                <a:gd name="connsiteX39" fmla="*/ 44549 w 331788"/>
                <a:gd name="connsiteY39" fmla="*/ 138752 h 302264"/>
                <a:gd name="connsiteX40" fmla="*/ 40680 w 331788"/>
                <a:gd name="connsiteY40" fmla="*/ 136189 h 302264"/>
                <a:gd name="connsiteX41" fmla="*/ 41970 w 331788"/>
                <a:gd name="connsiteY41" fmla="*/ 128499 h 302264"/>
                <a:gd name="connsiteX42" fmla="*/ 241896 w 331788"/>
                <a:gd name="connsiteY42" fmla="*/ 13150 h 302264"/>
                <a:gd name="connsiteX43" fmla="*/ 212230 w 331788"/>
                <a:gd name="connsiteY43" fmla="*/ 10587 h 302264"/>
                <a:gd name="connsiteX44" fmla="*/ 207070 w 331788"/>
                <a:gd name="connsiteY44" fmla="*/ 5460 h 302264"/>
                <a:gd name="connsiteX45" fmla="*/ 212230 w 331788"/>
                <a:gd name="connsiteY45" fmla="*/ 334 h 302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31788" h="302264">
                  <a:moveTo>
                    <a:pt x="260506" y="76839"/>
                  </a:moveTo>
                  <a:cubicBezTo>
                    <a:pt x="260506" y="76839"/>
                    <a:pt x="260506" y="76839"/>
                    <a:pt x="326604" y="76839"/>
                  </a:cubicBezTo>
                  <a:cubicBezTo>
                    <a:pt x="326604" y="76839"/>
                    <a:pt x="326604" y="76839"/>
                    <a:pt x="326604" y="291959"/>
                  </a:cubicBezTo>
                  <a:cubicBezTo>
                    <a:pt x="329196" y="291959"/>
                    <a:pt x="331788" y="294535"/>
                    <a:pt x="331788" y="297111"/>
                  </a:cubicBezTo>
                  <a:cubicBezTo>
                    <a:pt x="331788" y="299688"/>
                    <a:pt x="329196" y="302264"/>
                    <a:pt x="326604" y="302264"/>
                  </a:cubicBezTo>
                  <a:cubicBezTo>
                    <a:pt x="326604" y="302264"/>
                    <a:pt x="326604" y="302264"/>
                    <a:pt x="5184" y="302264"/>
                  </a:cubicBezTo>
                  <a:cubicBezTo>
                    <a:pt x="2592" y="302264"/>
                    <a:pt x="0" y="299688"/>
                    <a:pt x="0" y="297111"/>
                  </a:cubicBezTo>
                  <a:cubicBezTo>
                    <a:pt x="0" y="294535"/>
                    <a:pt x="2592" y="291959"/>
                    <a:pt x="5184" y="291959"/>
                  </a:cubicBezTo>
                  <a:cubicBezTo>
                    <a:pt x="5184" y="291959"/>
                    <a:pt x="5184" y="291959"/>
                    <a:pt x="11664" y="291959"/>
                  </a:cubicBezTo>
                  <a:cubicBezTo>
                    <a:pt x="11664" y="291959"/>
                    <a:pt x="11664" y="291959"/>
                    <a:pt x="11664" y="214670"/>
                  </a:cubicBezTo>
                  <a:cubicBezTo>
                    <a:pt x="11664" y="214670"/>
                    <a:pt x="11664" y="214670"/>
                    <a:pt x="77763" y="214670"/>
                  </a:cubicBezTo>
                  <a:cubicBezTo>
                    <a:pt x="77763" y="214670"/>
                    <a:pt x="77763" y="214670"/>
                    <a:pt x="77763" y="291959"/>
                  </a:cubicBezTo>
                  <a:cubicBezTo>
                    <a:pt x="77763" y="291959"/>
                    <a:pt x="77763" y="291959"/>
                    <a:pt x="94612" y="291959"/>
                  </a:cubicBezTo>
                  <a:cubicBezTo>
                    <a:pt x="94612" y="291959"/>
                    <a:pt x="94612" y="291959"/>
                    <a:pt x="94612" y="165721"/>
                  </a:cubicBezTo>
                  <a:cubicBezTo>
                    <a:pt x="94612" y="165721"/>
                    <a:pt x="94612" y="165721"/>
                    <a:pt x="160710" y="165721"/>
                  </a:cubicBezTo>
                  <a:cubicBezTo>
                    <a:pt x="160710" y="165721"/>
                    <a:pt x="160710" y="165721"/>
                    <a:pt x="160710" y="291959"/>
                  </a:cubicBezTo>
                  <a:cubicBezTo>
                    <a:pt x="160710" y="291959"/>
                    <a:pt x="160710" y="291959"/>
                    <a:pt x="177559" y="291959"/>
                  </a:cubicBezTo>
                  <a:cubicBezTo>
                    <a:pt x="177559" y="291959"/>
                    <a:pt x="177559" y="291959"/>
                    <a:pt x="177559" y="121924"/>
                  </a:cubicBezTo>
                  <a:cubicBezTo>
                    <a:pt x="177559" y="121924"/>
                    <a:pt x="177559" y="121924"/>
                    <a:pt x="243657" y="121924"/>
                  </a:cubicBezTo>
                  <a:cubicBezTo>
                    <a:pt x="243657" y="121924"/>
                    <a:pt x="243657" y="121924"/>
                    <a:pt x="243657" y="291959"/>
                  </a:cubicBezTo>
                  <a:cubicBezTo>
                    <a:pt x="243657" y="291959"/>
                    <a:pt x="243657" y="291959"/>
                    <a:pt x="260506" y="291959"/>
                  </a:cubicBezTo>
                  <a:cubicBezTo>
                    <a:pt x="260506" y="291959"/>
                    <a:pt x="260506" y="291959"/>
                    <a:pt x="260506" y="76839"/>
                  </a:cubicBezTo>
                  <a:close/>
                  <a:moveTo>
                    <a:pt x="212230" y="334"/>
                  </a:moveTo>
                  <a:cubicBezTo>
                    <a:pt x="212230" y="334"/>
                    <a:pt x="212230" y="334"/>
                    <a:pt x="259954" y="4179"/>
                  </a:cubicBezTo>
                  <a:cubicBezTo>
                    <a:pt x="259954" y="4179"/>
                    <a:pt x="261244" y="4179"/>
                    <a:pt x="261244" y="5460"/>
                  </a:cubicBezTo>
                  <a:cubicBezTo>
                    <a:pt x="262534" y="5460"/>
                    <a:pt x="262534" y="5460"/>
                    <a:pt x="262534" y="5460"/>
                  </a:cubicBezTo>
                  <a:cubicBezTo>
                    <a:pt x="262534" y="5460"/>
                    <a:pt x="263823" y="6742"/>
                    <a:pt x="263823" y="6742"/>
                  </a:cubicBezTo>
                  <a:cubicBezTo>
                    <a:pt x="263823" y="6742"/>
                    <a:pt x="263823" y="8024"/>
                    <a:pt x="263823" y="8024"/>
                  </a:cubicBezTo>
                  <a:cubicBezTo>
                    <a:pt x="263823" y="8024"/>
                    <a:pt x="265113" y="8024"/>
                    <a:pt x="265113" y="8024"/>
                  </a:cubicBezTo>
                  <a:cubicBezTo>
                    <a:pt x="265113" y="8024"/>
                    <a:pt x="265113" y="8024"/>
                    <a:pt x="265113" y="9305"/>
                  </a:cubicBezTo>
                  <a:cubicBezTo>
                    <a:pt x="265113" y="9305"/>
                    <a:pt x="265113" y="10587"/>
                    <a:pt x="265113" y="10587"/>
                  </a:cubicBezTo>
                  <a:cubicBezTo>
                    <a:pt x="265113" y="10587"/>
                    <a:pt x="265113" y="11869"/>
                    <a:pt x="265113" y="11869"/>
                  </a:cubicBezTo>
                  <a:cubicBezTo>
                    <a:pt x="263823" y="11869"/>
                    <a:pt x="263823" y="11869"/>
                    <a:pt x="263823" y="11869"/>
                  </a:cubicBezTo>
                  <a:cubicBezTo>
                    <a:pt x="263823" y="11869"/>
                    <a:pt x="263823" y="11869"/>
                    <a:pt x="244476" y="55445"/>
                  </a:cubicBezTo>
                  <a:cubicBezTo>
                    <a:pt x="244476" y="56726"/>
                    <a:pt x="241896" y="58008"/>
                    <a:pt x="239316" y="58008"/>
                  </a:cubicBezTo>
                  <a:cubicBezTo>
                    <a:pt x="239316" y="58008"/>
                    <a:pt x="238026" y="58008"/>
                    <a:pt x="238026" y="58008"/>
                  </a:cubicBezTo>
                  <a:cubicBezTo>
                    <a:pt x="234157" y="56726"/>
                    <a:pt x="232867" y="52881"/>
                    <a:pt x="234157" y="50318"/>
                  </a:cubicBezTo>
                  <a:cubicBezTo>
                    <a:pt x="234157" y="50318"/>
                    <a:pt x="234157" y="50318"/>
                    <a:pt x="247055" y="23403"/>
                  </a:cubicBezTo>
                  <a:cubicBezTo>
                    <a:pt x="247055" y="23403"/>
                    <a:pt x="247055" y="23403"/>
                    <a:pt x="47129" y="137470"/>
                  </a:cubicBezTo>
                  <a:cubicBezTo>
                    <a:pt x="47129" y="138752"/>
                    <a:pt x="45839" y="138752"/>
                    <a:pt x="44549" y="138752"/>
                  </a:cubicBezTo>
                  <a:cubicBezTo>
                    <a:pt x="43260" y="138752"/>
                    <a:pt x="40680" y="137470"/>
                    <a:pt x="40680" y="136189"/>
                  </a:cubicBezTo>
                  <a:cubicBezTo>
                    <a:pt x="38100" y="133625"/>
                    <a:pt x="39390" y="129780"/>
                    <a:pt x="41970" y="128499"/>
                  </a:cubicBezTo>
                  <a:cubicBezTo>
                    <a:pt x="41970" y="128499"/>
                    <a:pt x="41970" y="128499"/>
                    <a:pt x="241896" y="13150"/>
                  </a:cubicBezTo>
                  <a:cubicBezTo>
                    <a:pt x="241896" y="13150"/>
                    <a:pt x="241896" y="13150"/>
                    <a:pt x="212230" y="10587"/>
                  </a:cubicBezTo>
                  <a:cubicBezTo>
                    <a:pt x="208360" y="10587"/>
                    <a:pt x="207070" y="8024"/>
                    <a:pt x="207070" y="5460"/>
                  </a:cubicBezTo>
                  <a:cubicBezTo>
                    <a:pt x="207070" y="1615"/>
                    <a:pt x="209650" y="-948"/>
                    <a:pt x="212230" y="33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25" name="Freeform: Shape 22"/>
            <p:cNvSpPr>
              <a:spLocks noChangeAspect="1"/>
            </p:cNvSpPr>
            <p:nvPr/>
          </p:nvSpPr>
          <p:spPr bwMode="auto">
            <a:xfrm>
              <a:off x="3992872" y="2330006"/>
              <a:ext cx="364653" cy="609685"/>
            </a:xfrm>
            <a:custGeom>
              <a:avLst/>
              <a:gdLst>
                <a:gd name="connsiteX0" fmla="*/ 67491 w 201291"/>
                <a:gd name="connsiteY0" fmla="*/ 292100 h 336550"/>
                <a:gd name="connsiteX1" fmla="*/ 134027 w 201291"/>
                <a:gd name="connsiteY1" fmla="*/ 292100 h 336550"/>
                <a:gd name="connsiteX2" fmla="*/ 146003 w 201291"/>
                <a:gd name="connsiteY2" fmla="*/ 302559 h 336550"/>
                <a:gd name="connsiteX3" fmla="*/ 134027 w 201291"/>
                <a:gd name="connsiteY3" fmla="*/ 314325 h 336550"/>
                <a:gd name="connsiteX4" fmla="*/ 123381 w 201291"/>
                <a:gd name="connsiteY4" fmla="*/ 314325 h 336550"/>
                <a:gd name="connsiteX5" fmla="*/ 100759 w 201291"/>
                <a:gd name="connsiteY5" fmla="*/ 336550 h 336550"/>
                <a:gd name="connsiteX6" fmla="*/ 78137 w 201291"/>
                <a:gd name="connsiteY6" fmla="*/ 314325 h 336550"/>
                <a:gd name="connsiteX7" fmla="*/ 67491 w 201291"/>
                <a:gd name="connsiteY7" fmla="*/ 314325 h 336550"/>
                <a:gd name="connsiteX8" fmla="*/ 55515 w 201291"/>
                <a:gd name="connsiteY8" fmla="*/ 302559 h 336550"/>
                <a:gd name="connsiteX9" fmla="*/ 67491 w 201291"/>
                <a:gd name="connsiteY9" fmla="*/ 292100 h 336550"/>
                <a:gd name="connsiteX10" fmla="*/ 67491 w 201291"/>
                <a:gd name="connsiteY10" fmla="*/ 254000 h 336550"/>
                <a:gd name="connsiteX11" fmla="*/ 134027 w 201291"/>
                <a:gd name="connsiteY11" fmla="*/ 254000 h 336550"/>
                <a:gd name="connsiteX12" fmla="*/ 146003 w 201291"/>
                <a:gd name="connsiteY12" fmla="*/ 265766 h 336550"/>
                <a:gd name="connsiteX13" fmla="*/ 134027 w 201291"/>
                <a:gd name="connsiteY13" fmla="*/ 276225 h 336550"/>
                <a:gd name="connsiteX14" fmla="*/ 67491 w 201291"/>
                <a:gd name="connsiteY14" fmla="*/ 276225 h 336550"/>
                <a:gd name="connsiteX15" fmla="*/ 55515 w 201291"/>
                <a:gd name="connsiteY15" fmla="*/ 265766 h 336550"/>
                <a:gd name="connsiteX16" fmla="*/ 67491 w 201291"/>
                <a:gd name="connsiteY16" fmla="*/ 254000 h 336550"/>
                <a:gd name="connsiteX17" fmla="*/ 64632 w 201291"/>
                <a:gd name="connsiteY17" fmla="*/ 110583 h 336550"/>
                <a:gd name="connsiteX18" fmla="*/ 56604 w 201291"/>
                <a:gd name="connsiteY18" fmla="*/ 123748 h 336550"/>
                <a:gd name="connsiteX19" fmla="*/ 83365 w 201291"/>
                <a:gd name="connsiteY19" fmla="*/ 215900 h 336550"/>
                <a:gd name="connsiteX20" fmla="*/ 118154 w 201291"/>
                <a:gd name="connsiteY20" fmla="*/ 215900 h 336550"/>
                <a:gd name="connsiteX21" fmla="*/ 144915 w 201291"/>
                <a:gd name="connsiteY21" fmla="*/ 123748 h 336550"/>
                <a:gd name="connsiteX22" fmla="*/ 136887 w 201291"/>
                <a:gd name="connsiteY22" fmla="*/ 110583 h 336550"/>
                <a:gd name="connsiteX23" fmla="*/ 123506 w 201291"/>
                <a:gd name="connsiteY23" fmla="*/ 118482 h 336550"/>
                <a:gd name="connsiteX24" fmla="*/ 100760 w 201291"/>
                <a:gd name="connsiteY24" fmla="*/ 193520 h 336550"/>
                <a:gd name="connsiteX25" fmla="*/ 78013 w 201291"/>
                <a:gd name="connsiteY25" fmla="*/ 118482 h 336550"/>
                <a:gd name="connsiteX26" fmla="*/ 64632 w 201291"/>
                <a:gd name="connsiteY26" fmla="*/ 110583 h 336550"/>
                <a:gd name="connsiteX27" fmla="*/ 100507 w 201291"/>
                <a:gd name="connsiteY27" fmla="*/ 0 h 336550"/>
                <a:gd name="connsiteX28" fmla="*/ 195324 w 201291"/>
                <a:gd name="connsiteY28" fmla="*/ 123667 h 336550"/>
                <a:gd name="connsiteX29" fmla="*/ 158451 w 201291"/>
                <a:gd name="connsiteY29" fmla="*/ 177607 h 336550"/>
                <a:gd name="connsiteX30" fmla="*/ 145281 w 201291"/>
                <a:gd name="connsiteY30" fmla="*/ 224969 h 336550"/>
                <a:gd name="connsiteX31" fmla="*/ 130796 w 201291"/>
                <a:gd name="connsiteY31" fmla="*/ 238125 h 336550"/>
                <a:gd name="connsiteX32" fmla="*/ 70218 w 201291"/>
                <a:gd name="connsiteY32" fmla="*/ 238125 h 336550"/>
                <a:gd name="connsiteX33" fmla="*/ 55732 w 201291"/>
                <a:gd name="connsiteY33" fmla="*/ 224969 h 336550"/>
                <a:gd name="connsiteX34" fmla="*/ 41246 w 201291"/>
                <a:gd name="connsiteY34" fmla="*/ 174976 h 336550"/>
                <a:gd name="connsiteX35" fmla="*/ 3056 w 201291"/>
                <a:gd name="connsiteY35" fmla="*/ 115774 h 336550"/>
                <a:gd name="connsiteX36" fmla="*/ 100507 w 201291"/>
                <a:gd name="connsiteY36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01291" h="336550">
                  <a:moveTo>
                    <a:pt x="67491" y="292100"/>
                  </a:moveTo>
                  <a:cubicBezTo>
                    <a:pt x="67491" y="292100"/>
                    <a:pt x="67491" y="292100"/>
                    <a:pt x="134027" y="292100"/>
                  </a:cubicBezTo>
                  <a:cubicBezTo>
                    <a:pt x="140680" y="292100"/>
                    <a:pt x="146003" y="297330"/>
                    <a:pt x="146003" y="302559"/>
                  </a:cubicBezTo>
                  <a:cubicBezTo>
                    <a:pt x="146003" y="309096"/>
                    <a:pt x="140680" y="314325"/>
                    <a:pt x="134027" y="314325"/>
                  </a:cubicBezTo>
                  <a:cubicBezTo>
                    <a:pt x="134027" y="314325"/>
                    <a:pt x="134027" y="314325"/>
                    <a:pt x="123381" y="314325"/>
                  </a:cubicBezTo>
                  <a:cubicBezTo>
                    <a:pt x="123381" y="326091"/>
                    <a:pt x="112735" y="336550"/>
                    <a:pt x="100759" y="336550"/>
                  </a:cubicBezTo>
                  <a:cubicBezTo>
                    <a:pt x="88783" y="336550"/>
                    <a:pt x="78137" y="326091"/>
                    <a:pt x="78137" y="314325"/>
                  </a:cubicBezTo>
                  <a:cubicBezTo>
                    <a:pt x="78137" y="314325"/>
                    <a:pt x="78137" y="314325"/>
                    <a:pt x="67491" y="314325"/>
                  </a:cubicBezTo>
                  <a:cubicBezTo>
                    <a:pt x="60838" y="314325"/>
                    <a:pt x="55515" y="309096"/>
                    <a:pt x="55515" y="302559"/>
                  </a:cubicBezTo>
                  <a:cubicBezTo>
                    <a:pt x="55515" y="297330"/>
                    <a:pt x="60838" y="292100"/>
                    <a:pt x="67491" y="292100"/>
                  </a:cubicBezTo>
                  <a:close/>
                  <a:moveTo>
                    <a:pt x="67491" y="254000"/>
                  </a:moveTo>
                  <a:cubicBezTo>
                    <a:pt x="67491" y="254000"/>
                    <a:pt x="67491" y="254000"/>
                    <a:pt x="134027" y="254000"/>
                  </a:cubicBezTo>
                  <a:cubicBezTo>
                    <a:pt x="140680" y="254000"/>
                    <a:pt x="146003" y="259230"/>
                    <a:pt x="146003" y="265766"/>
                  </a:cubicBezTo>
                  <a:cubicBezTo>
                    <a:pt x="146003" y="270996"/>
                    <a:pt x="140680" y="276225"/>
                    <a:pt x="134027" y="276225"/>
                  </a:cubicBezTo>
                  <a:cubicBezTo>
                    <a:pt x="134027" y="276225"/>
                    <a:pt x="134027" y="276225"/>
                    <a:pt x="67491" y="276225"/>
                  </a:cubicBezTo>
                  <a:cubicBezTo>
                    <a:pt x="60838" y="276225"/>
                    <a:pt x="55515" y="270996"/>
                    <a:pt x="55515" y="265766"/>
                  </a:cubicBezTo>
                  <a:cubicBezTo>
                    <a:pt x="55515" y="259230"/>
                    <a:pt x="60838" y="254000"/>
                    <a:pt x="67491" y="254000"/>
                  </a:cubicBezTo>
                  <a:close/>
                  <a:moveTo>
                    <a:pt x="64632" y="110583"/>
                  </a:moveTo>
                  <a:cubicBezTo>
                    <a:pt x="57942" y="111900"/>
                    <a:pt x="53928" y="118482"/>
                    <a:pt x="56604" y="123748"/>
                  </a:cubicBezTo>
                  <a:cubicBezTo>
                    <a:pt x="56604" y="123748"/>
                    <a:pt x="56604" y="123748"/>
                    <a:pt x="83365" y="215900"/>
                  </a:cubicBezTo>
                  <a:lnTo>
                    <a:pt x="118154" y="215900"/>
                  </a:lnTo>
                  <a:cubicBezTo>
                    <a:pt x="118154" y="215900"/>
                    <a:pt x="118154" y="215900"/>
                    <a:pt x="144915" y="123748"/>
                  </a:cubicBezTo>
                  <a:cubicBezTo>
                    <a:pt x="147591" y="118482"/>
                    <a:pt x="143577" y="111900"/>
                    <a:pt x="136887" y="110583"/>
                  </a:cubicBezTo>
                  <a:cubicBezTo>
                    <a:pt x="131535" y="107950"/>
                    <a:pt x="124844" y="111900"/>
                    <a:pt x="123506" y="118482"/>
                  </a:cubicBezTo>
                  <a:cubicBezTo>
                    <a:pt x="123506" y="118482"/>
                    <a:pt x="123506" y="118482"/>
                    <a:pt x="100760" y="193520"/>
                  </a:cubicBezTo>
                  <a:cubicBezTo>
                    <a:pt x="100760" y="193520"/>
                    <a:pt x="100760" y="193520"/>
                    <a:pt x="78013" y="118482"/>
                  </a:cubicBezTo>
                  <a:cubicBezTo>
                    <a:pt x="76675" y="111900"/>
                    <a:pt x="69985" y="107950"/>
                    <a:pt x="64632" y="110583"/>
                  </a:cubicBezTo>
                  <a:close/>
                  <a:moveTo>
                    <a:pt x="100507" y="0"/>
                  </a:moveTo>
                  <a:cubicBezTo>
                    <a:pt x="168986" y="0"/>
                    <a:pt x="219028" y="63149"/>
                    <a:pt x="195324" y="123667"/>
                  </a:cubicBezTo>
                  <a:cubicBezTo>
                    <a:pt x="184789" y="152611"/>
                    <a:pt x="171620" y="153926"/>
                    <a:pt x="158451" y="177607"/>
                  </a:cubicBezTo>
                  <a:cubicBezTo>
                    <a:pt x="149232" y="192079"/>
                    <a:pt x="145281" y="207866"/>
                    <a:pt x="145281" y="224969"/>
                  </a:cubicBezTo>
                  <a:cubicBezTo>
                    <a:pt x="145281" y="232863"/>
                    <a:pt x="138697" y="238125"/>
                    <a:pt x="130796" y="238125"/>
                  </a:cubicBezTo>
                  <a:cubicBezTo>
                    <a:pt x="130796" y="238125"/>
                    <a:pt x="130796" y="238125"/>
                    <a:pt x="70218" y="238125"/>
                  </a:cubicBezTo>
                  <a:cubicBezTo>
                    <a:pt x="62317" y="238125"/>
                    <a:pt x="55732" y="232863"/>
                    <a:pt x="55732" y="224969"/>
                  </a:cubicBezTo>
                  <a:cubicBezTo>
                    <a:pt x="55732" y="206551"/>
                    <a:pt x="50464" y="189448"/>
                    <a:pt x="41246" y="174976"/>
                  </a:cubicBezTo>
                  <a:cubicBezTo>
                    <a:pt x="29394" y="155242"/>
                    <a:pt x="10957" y="147348"/>
                    <a:pt x="3056" y="115774"/>
                  </a:cubicBezTo>
                  <a:cubicBezTo>
                    <a:pt x="-12747" y="56571"/>
                    <a:pt x="34661" y="0"/>
                    <a:pt x="10050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26" name="Freeform: Shape 23"/>
            <p:cNvSpPr>
              <a:spLocks noChangeAspect="1"/>
            </p:cNvSpPr>
            <p:nvPr/>
          </p:nvSpPr>
          <p:spPr bwMode="auto">
            <a:xfrm>
              <a:off x="1987910" y="2330006"/>
              <a:ext cx="589555" cy="609685"/>
            </a:xfrm>
            <a:custGeom>
              <a:avLst/>
              <a:gdLst>
                <a:gd name="connsiteX0" fmla="*/ 216580 w 325438"/>
                <a:gd name="connsiteY0" fmla="*/ 198438 h 336550"/>
                <a:gd name="connsiteX1" fmla="*/ 208416 w 325438"/>
                <a:gd name="connsiteY1" fmla="*/ 201069 h 336550"/>
                <a:gd name="connsiteX2" fmla="*/ 204333 w 325438"/>
                <a:gd name="connsiteY2" fmla="*/ 205015 h 336550"/>
                <a:gd name="connsiteX3" fmla="*/ 202973 w 325438"/>
                <a:gd name="connsiteY3" fmla="*/ 212907 h 336550"/>
                <a:gd name="connsiteX4" fmla="*/ 201612 w 325438"/>
                <a:gd name="connsiteY4" fmla="*/ 222115 h 336550"/>
                <a:gd name="connsiteX5" fmla="*/ 202973 w 325438"/>
                <a:gd name="connsiteY5" fmla="*/ 231323 h 336550"/>
                <a:gd name="connsiteX6" fmla="*/ 204333 w 325438"/>
                <a:gd name="connsiteY6" fmla="*/ 237899 h 336550"/>
                <a:gd name="connsiteX7" fmla="*/ 208416 w 325438"/>
                <a:gd name="connsiteY7" fmla="*/ 243161 h 336550"/>
                <a:gd name="connsiteX8" fmla="*/ 216580 w 325438"/>
                <a:gd name="connsiteY8" fmla="*/ 244476 h 336550"/>
                <a:gd name="connsiteX9" fmla="*/ 223383 w 325438"/>
                <a:gd name="connsiteY9" fmla="*/ 243161 h 336550"/>
                <a:gd name="connsiteX10" fmla="*/ 227466 w 325438"/>
                <a:gd name="connsiteY10" fmla="*/ 237899 h 336550"/>
                <a:gd name="connsiteX11" fmla="*/ 230187 w 325438"/>
                <a:gd name="connsiteY11" fmla="*/ 231323 h 336550"/>
                <a:gd name="connsiteX12" fmla="*/ 230187 w 325438"/>
                <a:gd name="connsiteY12" fmla="*/ 222115 h 336550"/>
                <a:gd name="connsiteX13" fmla="*/ 230187 w 325438"/>
                <a:gd name="connsiteY13" fmla="*/ 212907 h 336550"/>
                <a:gd name="connsiteX14" fmla="*/ 227466 w 325438"/>
                <a:gd name="connsiteY14" fmla="*/ 205015 h 336550"/>
                <a:gd name="connsiteX15" fmla="*/ 223383 w 325438"/>
                <a:gd name="connsiteY15" fmla="*/ 201069 h 336550"/>
                <a:gd name="connsiteX16" fmla="*/ 216580 w 325438"/>
                <a:gd name="connsiteY16" fmla="*/ 198438 h 336550"/>
                <a:gd name="connsiteX17" fmla="*/ 216568 w 325438"/>
                <a:gd name="connsiteY17" fmla="*/ 139700 h 336550"/>
                <a:gd name="connsiteX18" fmla="*/ 205874 w 325438"/>
                <a:gd name="connsiteY18" fmla="*/ 146269 h 336550"/>
                <a:gd name="connsiteX19" fmla="*/ 203200 w 325438"/>
                <a:gd name="connsiteY19" fmla="*/ 158093 h 336550"/>
                <a:gd name="connsiteX20" fmla="*/ 207211 w 325438"/>
                <a:gd name="connsiteY20" fmla="*/ 173859 h 336550"/>
                <a:gd name="connsiteX21" fmla="*/ 216568 w 325438"/>
                <a:gd name="connsiteY21" fmla="*/ 177800 h 336550"/>
                <a:gd name="connsiteX22" fmla="*/ 225926 w 325438"/>
                <a:gd name="connsiteY22" fmla="*/ 173859 h 336550"/>
                <a:gd name="connsiteX23" fmla="*/ 228600 w 325438"/>
                <a:gd name="connsiteY23" fmla="*/ 158093 h 336550"/>
                <a:gd name="connsiteX24" fmla="*/ 225926 w 325438"/>
                <a:gd name="connsiteY24" fmla="*/ 146269 h 336550"/>
                <a:gd name="connsiteX25" fmla="*/ 216568 w 325438"/>
                <a:gd name="connsiteY25" fmla="*/ 139700 h 336550"/>
                <a:gd name="connsiteX26" fmla="*/ 216552 w 325438"/>
                <a:gd name="connsiteY26" fmla="*/ 119063 h 336550"/>
                <a:gd name="connsiteX27" fmla="*/ 236124 w 325438"/>
                <a:gd name="connsiteY27" fmla="*/ 121676 h 336550"/>
                <a:gd name="connsiteX28" fmla="*/ 250477 w 325438"/>
                <a:gd name="connsiteY28" fmla="*/ 129515 h 336550"/>
                <a:gd name="connsiteX29" fmla="*/ 257001 w 325438"/>
                <a:gd name="connsiteY29" fmla="*/ 141274 h 336550"/>
                <a:gd name="connsiteX30" fmla="*/ 259611 w 325438"/>
                <a:gd name="connsiteY30" fmla="*/ 156953 h 336550"/>
                <a:gd name="connsiteX31" fmla="*/ 254391 w 325438"/>
                <a:gd name="connsiteY31" fmla="*/ 176551 h 336550"/>
                <a:gd name="connsiteX32" fmla="*/ 240039 w 325438"/>
                <a:gd name="connsiteY32" fmla="*/ 187003 h 336550"/>
                <a:gd name="connsiteX33" fmla="*/ 257001 w 325438"/>
                <a:gd name="connsiteY33" fmla="*/ 197455 h 336550"/>
                <a:gd name="connsiteX34" fmla="*/ 263525 w 325438"/>
                <a:gd name="connsiteY34" fmla="*/ 220973 h 336550"/>
                <a:gd name="connsiteX35" fmla="*/ 262220 w 325438"/>
                <a:gd name="connsiteY35" fmla="*/ 239264 h 336550"/>
                <a:gd name="connsiteX36" fmla="*/ 254391 w 325438"/>
                <a:gd name="connsiteY36" fmla="*/ 253636 h 336550"/>
                <a:gd name="connsiteX37" fmla="*/ 240039 w 325438"/>
                <a:gd name="connsiteY37" fmla="*/ 262782 h 336550"/>
                <a:gd name="connsiteX38" fmla="*/ 216552 w 325438"/>
                <a:gd name="connsiteY38" fmla="*/ 266701 h 336550"/>
                <a:gd name="connsiteX39" fmla="*/ 191761 w 325438"/>
                <a:gd name="connsiteY39" fmla="*/ 262782 h 336550"/>
                <a:gd name="connsiteX40" fmla="*/ 177409 w 325438"/>
                <a:gd name="connsiteY40" fmla="*/ 253636 h 336550"/>
                <a:gd name="connsiteX41" fmla="*/ 169580 w 325438"/>
                <a:gd name="connsiteY41" fmla="*/ 239264 h 336550"/>
                <a:gd name="connsiteX42" fmla="*/ 168275 w 325438"/>
                <a:gd name="connsiteY42" fmla="*/ 220973 h 336550"/>
                <a:gd name="connsiteX43" fmla="*/ 169580 w 325438"/>
                <a:gd name="connsiteY43" fmla="*/ 209214 h 336550"/>
                <a:gd name="connsiteX44" fmla="*/ 173494 w 325438"/>
                <a:gd name="connsiteY44" fmla="*/ 198762 h 336550"/>
                <a:gd name="connsiteX45" fmla="*/ 181323 w 325438"/>
                <a:gd name="connsiteY45" fmla="*/ 190922 h 336550"/>
                <a:gd name="connsiteX46" fmla="*/ 191761 w 325438"/>
                <a:gd name="connsiteY46" fmla="*/ 187003 h 336550"/>
                <a:gd name="connsiteX47" fmla="*/ 177409 w 325438"/>
                <a:gd name="connsiteY47" fmla="*/ 176551 h 336550"/>
                <a:gd name="connsiteX48" fmla="*/ 172189 w 325438"/>
                <a:gd name="connsiteY48" fmla="*/ 156953 h 336550"/>
                <a:gd name="connsiteX49" fmla="*/ 174799 w 325438"/>
                <a:gd name="connsiteY49" fmla="*/ 141274 h 336550"/>
                <a:gd name="connsiteX50" fmla="*/ 182628 w 325438"/>
                <a:gd name="connsiteY50" fmla="*/ 129515 h 336550"/>
                <a:gd name="connsiteX51" fmla="*/ 195676 w 325438"/>
                <a:gd name="connsiteY51" fmla="*/ 121676 h 336550"/>
                <a:gd name="connsiteX52" fmla="*/ 216552 w 325438"/>
                <a:gd name="connsiteY52" fmla="*/ 119063 h 336550"/>
                <a:gd name="connsiteX53" fmla="*/ 106627 w 325438"/>
                <a:gd name="connsiteY53" fmla="*/ 119063 h 336550"/>
                <a:gd name="connsiteX54" fmla="*/ 131762 w 325438"/>
                <a:gd name="connsiteY54" fmla="*/ 119063 h 336550"/>
                <a:gd name="connsiteX55" fmla="*/ 131762 w 325438"/>
                <a:gd name="connsiteY55" fmla="*/ 265113 h 336550"/>
                <a:gd name="connsiteX56" fmla="*/ 97366 w 325438"/>
                <a:gd name="connsiteY56" fmla="*/ 265113 h 336550"/>
                <a:gd name="connsiteX57" fmla="*/ 97366 w 325438"/>
                <a:gd name="connsiteY57" fmla="*/ 163799 h 336550"/>
                <a:gd name="connsiteX58" fmla="*/ 68262 w 325438"/>
                <a:gd name="connsiteY58" fmla="*/ 163799 h 336550"/>
                <a:gd name="connsiteX59" fmla="*/ 68262 w 325438"/>
                <a:gd name="connsiteY59" fmla="*/ 141431 h 336550"/>
                <a:gd name="connsiteX60" fmla="*/ 73554 w 325438"/>
                <a:gd name="connsiteY60" fmla="*/ 141431 h 336550"/>
                <a:gd name="connsiteX61" fmla="*/ 89429 w 325438"/>
                <a:gd name="connsiteY61" fmla="*/ 140116 h 336550"/>
                <a:gd name="connsiteX62" fmla="*/ 98689 w 325438"/>
                <a:gd name="connsiteY62" fmla="*/ 133537 h 336550"/>
                <a:gd name="connsiteX63" fmla="*/ 105304 w 325438"/>
                <a:gd name="connsiteY63" fmla="*/ 126958 h 336550"/>
                <a:gd name="connsiteX64" fmla="*/ 106627 w 325438"/>
                <a:gd name="connsiteY64" fmla="*/ 119063 h 336550"/>
                <a:gd name="connsiteX65" fmla="*/ 15875 w 325438"/>
                <a:gd name="connsiteY65" fmla="*/ 92075 h 336550"/>
                <a:gd name="connsiteX66" fmla="*/ 15875 w 325438"/>
                <a:gd name="connsiteY66" fmla="*/ 308851 h 336550"/>
                <a:gd name="connsiteX67" fmla="*/ 27781 w 325438"/>
                <a:gd name="connsiteY67" fmla="*/ 320675 h 336550"/>
                <a:gd name="connsiteX68" fmla="*/ 259292 w 325438"/>
                <a:gd name="connsiteY68" fmla="*/ 320675 h 336550"/>
                <a:gd name="connsiteX69" fmla="*/ 261938 w 325438"/>
                <a:gd name="connsiteY69" fmla="*/ 318048 h 336550"/>
                <a:gd name="connsiteX70" fmla="*/ 261938 w 325438"/>
                <a:gd name="connsiteY70" fmla="*/ 293086 h 336550"/>
                <a:gd name="connsiteX71" fmla="*/ 283105 w 325438"/>
                <a:gd name="connsiteY71" fmla="*/ 273379 h 336550"/>
                <a:gd name="connsiteX72" fmla="*/ 306917 w 325438"/>
                <a:gd name="connsiteY72" fmla="*/ 273379 h 336550"/>
                <a:gd name="connsiteX73" fmla="*/ 309563 w 325438"/>
                <a:gd name="connsiteY73" fmla="*/ 269437 h 336550"/>
                <a:gd name="connsiteX74" fmla="*/ 309563 w 325438"/>
                <a:gd name="connsiteY74" fmla="*/ 92075 h 336550"/>
                <a:gd name="connsiteX75" fmla="*/ 15875 w 325438"/>
                <a:gd name="connsiteY75" fmla="*/ 92075 h 336550"/>
                <a:gd name="connsiteX76" fmla="*/ 157797 w 325438"/>
                <a:gd name="connsiteY76" fmla="*/ 44450 h 336550"/>
                <a:gd name="connsiteX77" fmla="*/ 155257 w 325438"/>
                <a:gd name="connsiteY77" fmla="*/ 45794 h 336550"/>
                <a:gd name="connsiteX78" fmla="*/ 153987 w 325438"/>
                <a:gd name="connsiteY78" fmla="*/ 47137 h 336550"/>
                <a:gd name="connsiteX79" fmla="*/ 153987 w 325438"/>
                <a:gd name="connsiteY79" fmla="*/ 49823 h 336550"/>
                <a:gd name="connsiteX80" fmla="*/ 153987 w 325438"/>
                <a:gd name="connsiteY80" fmla="*/ 53853 h 336550"/>
                <a:gd name="connsiteX81" fmla="*/ 153987 w 325438"/>
                <a:gd name="connsiteY81" fmla="*/ 57883 h 336550"/>
                <a:gd name="connsiteX82" fmla="*/ 155257 w 325438"/>
                <a:gd name="connsiteY82" fmla="*/ 60570 h 336550"/>
                <a:gd name="connsiteX83" fmla="*/ 155257 w 325438"/>
                <a:gd name="connsiteY83" fmla="*/ 61913 h 336550"/>
                <a:gd name="connsiteX84" fmla="*/ 157797 w 325438"/>
                <a:gd name="connsiteY84" fmla="*/ 61913 h 336550"/>
                <a:gd name="connsiteX85" fmla="*/ 159067 w 325438"/>
                <a:gd name="connsiteY85" fmla="*/ 61913 h 336550"/>
                <a:gd name="connsiteX86" fmla="*/ 160337 w 325438"/>
                <a:gd name="connsiteY86" fmla="*/ 60570 h 336550"/>
                <a:gd name="connsiteX87" fmla="*/ 160337 w 325438"/>
                <a:gd name="connsiteY87" fmla="*/ 57883 h 336550"/>
                <a:gd name="connsiteX88" fmla="*/ 160337 w 325438"/>
                <a:gd name="connsiteY88" fmla="*/ 53853 h 336550"/>
                <a:gd name="connsiteX89" fmla="*/ 160337 w 325438"/>
                <a:gd name="connsiteY89" fmla="*/ 47137 h 336550"/>
                <a:gd name="connsiteX90" fmla="*/ 157797 w 325438"/>
                <a:gd name="connsiteY90" fmla="*/ 44450 h 336550"/>
                <a:gd name="connsiteX91" fmla="*/ 174625 w 325438"/>
                <a:gd name="connsiteY91" fmla="*/ 39688 h 336550"/>
                <a:gd name="connsiteX92" fmla="*/ 183886 w 325438"/>
                <a:gd name="connsiteY92" fmla="*/ 39688 h 336550"/>
                <a:gd name="connsiteX93" fmla="*/ 183886 w 325438"/>
                <a:gd name="connsiteY93" fmla="*/ 59360 h 336550"/>
                <a:gd name="connsiteX94" fmla="*/ 183886 w 325438"/>
                <a:gd name="connsiteY94" fmla="*/ 61983 h 336550"/>
                <a:gd name="connsiteX95" fmla="*/ 186531 w 325438"/>
                <a:gd name="connsiteY95" fmla="*/ 63294 h 336550"/>
                <a:gd name="connsiteX96" fmla="*/ 187854 w 325438"/>
                <a:gd name="connsiteY96" fmla="*/ 61983 h 336550"/>
                <a:gd name="connsiteX97" fmla="*/ 189177 w 325438"/>
                <a:gd name="connsiteY97" fmla="*/ 59360 h 336550"/>
                <a:gd name="connsiteX98" fmla="*/ 189177 w 325438"/>
                <a:gd name="connsiteY98" fmla="*/ 39688 h 336550"/>
                <a:gd name="connsiteX99" fmla="*/ 198438 w 325438"/>
                <a:gd name="connsiteY99" fmla="*/ 39688 h 336550"/>
                <a:gd name="connsiteX100" fmla="*/ 198438 w 325438"/>
                <a:gd name="connsiteY100" fmla="*/ 69851 h 336550"/>
                <a:gd name="connsiteX101" fmla="*/ 189177 w 325438"/>
                <a:gd name="connsiteY101" fmla="*/ 69851 h 336550"/>
                <a:gd name="connsiteX102" fmla="*/ 189177 w 325438"/>
                <a:gd name="connsiteY102" fmla="*/ 65917 h 336550"/>
                <a:gd name="connsiteX103" fmla="*/ 186531 w 325438"/>
                <a:gd name="connsiteY103" fmla="*/ 68540 h 336550"/>
                <a:gd name="connsiteX104" fmla="*/ 182563 w 325438"/>
                <a:gd name="connsiteY104" fmla="*/ 69851 h 336550"/>
                <a:gd name="connsiteX105" fmla="*/ 175948 w 325438"/>
                <a:gd name="connsiteY105" fmla="*/ 68540 h 336550"/>
                <a:gd name="connsiteX106" fmla="*/ 174625 w 325438"/>
                <a:gd name="connsiteY106" fmla="*/ 61983 h 336550"/>
                <a:gd name="connsiteX107" fmla="*/ 174625 w 325438"/>
                <a:gd name="connsiteY107" fmla="*/ 39688 h 336550"/>
                <a:gd name="connsiteX108" fmla="*/ 115887 w 325438"/>
                <a:gd name="connsiteY108" fmla="*/ 39688 h 336550"/>
                <a:gd name="connsiteX109" fmla="*/ 124660 w 325438"/>
                <a:gd name="connsiteY109" fmla="*/ 39688 h 336550"/>
                <a:gd name="connsiteX110" fmla="*/ 124660 w 325438"/>
                <a:gd name="connsiteY110" fmla="*/ 59360 h 336550"/>
                <a:gd name="connsiteX111" fmla="*/ 125914 w 325438"/>
                <a:gd name="connsiteY111" fmla="*/ 61983 h 336550"/>
                <a:gd name="connsiteX112" fmla="*/ 127167 w 325438"/>
                <a:gd name="connsiteY112" fmla="*/ 63294 h 336550"/>
                <a:gd name="connsiteX113" fmla="*/ 129673 w 325438"/>
                <a:gd name="connsiteY113" fmla="*/ 61983 h 336550"/>
                <a:gd name="connsiteX114" fmla="*/ 130927 w 325438"/>
                <a:gd name="connsiteY114" fmla="*/ 59360 h 336550"/>
                <a:gd name="connsiteX115" fmla="*/ 130927 w 325438"/>
                <a:gd name="connsiteY115" fmla="*/ 39688 h 336550"/>
                <a:gd name="connsiteX116" fmla="*/ 139700 w 325438"/>
                <a:gd name="connsiteY116" fmla="*/ 39688 h 336550"/>
                <a:gd name="connsiteX117" fmla="*/ 139700 w 325438"/>
                <a:gd name="connsiteY117" fmla="*/ 69851 h 336550"/>
                <a:gd name="connsiteX118" fmla="*/ 130927 w 325438"/>
                <a:gd name="connsiteY118" fmla="*/ 69851 h 336550"/>
                <a:gd name="connsiteX119" fmla="*/ 130927 w 325438"/>
                <a:gd name="connsiteY119" fmla="*/ 65917 h 336550"/>
                <a:gd name="connsiteX120" fmla="*/ 128420 w 325438"/>
                <a:gd name="connsiteY120" fmla="*/ 68540 h 336550"/>
                <a:gd name="connsiteX121" fmla="*/ 123407 w 325438"/>
                <a:gd name="connsiteY121" fmla="*/ 69851 h 336550"/>
                <a:gd name="connsiteX122" fmla="*/ 118394 w 325438"/>
                <a:gd name="connsiteY122" fmla="*/ 68540 h 336550"/>
                <a:gd name="connsiteX123" fmla="*/ 115887 w 325438"/>
                <a:gd name="connsiteY123" fmla="*/ 61983 h 336550"/>
                <a:gd name="connsiteX124" fmla="*/ 115887 w 325438"/>
                <a:gd name="connsiteY124" fmla="*/ 39688 h 336550"/>
                <a:gd name="connsiteX125" fmla="*/ 213518 w 325438"/>
                <a:gd name="connsiteY125" fmla="*/ 38100 h 336550"/>
                <a:gd name="connsiteX126" fmla="*/ 218810 w 325438"/>
                <a:gd name="connsiteY126" fmla="*/ 38100 h 336550"/>
                <a:gd name="connsiteX127" fmla="*/ 222779 w 325438"/>
                <a:gd name="connsiteY127" fmla="*/ 40746 h 336550"/>
                <a:gd name="connsiteX128" fmla="*/ 224102 w 325438"/>
                <a:gd name="connsiteY128" fmla="*/ 43392 h 336550"/>
                <a:gd name="connsiteX129" fmla="*/ 225425 w 325438"/>
                <a:gd name="connsiteY129" fmla="*/ 46038 h 336550"/>
                <a:gd name="connsiteX130" fmla="*/ 225425 w 325438"/>
                <a:gd name="connsiteY130" fmla="*/ 47361 h 336550"/>
                <a:gd name="connsiteX131" fmla="*/ 216164 w 325438"/>
                <a:gd name="connsiteY131" fmla="*/ 47361 h 336550"/>
                <a:gd name="connsiteX132" fmla="*/ 216164 w 325438"/>
                <a:gd name="connsiteY132" fmla="*/ 44715 h 336550"/>
                <a:gd name="connsiteX133" fmla="*/ 213518 w 325438"/>
                <a:gd name="connsiteY133" fmla="*/ 43392 h 336550"/>
                <a:gd name="connsiteX134" fmla="*/ 210873 w 325438"/>
                <a:gd name="connsiteY134" fmla="*/ 44715 h 336550"/>
                <a:gd name="connsiteX135" fmla="*/ 210873 w 325438"/>
                <a:gd name="connsiteY135" fmla="*/ 46038 h 336550"/>
                <a:gd name="connsiteX136" fmla="*/ 212196 w 325438"/>
                <a:gd name="connsiteY136" fmla="*/ 48684 h 336550"/>
                <a:gd name="connsiteX137" fmla="*/ 214841 w 325438"/>
                <a:gd name="connsiteY137" fmla="*/ 50006 h 336550"/>
                <a:gd name="connsiteX138" fmla="*/ 217487 w 325438"/>
                <a:gd name="connsiteY138" fmla="*/ 51329 h 336550"/>
                <a:gd name="connsiteX139" fmla="*/ 221456 w 325438"/>
                <a:gd name="connsiteY139" fmla="*/ 52652 h 336550"/>
                <a:gd name="connsiteX140" fmla="*/ 224102 w 325438"/>
                <a:gd name="connsiteY140" fmla="*/ 55298 h 336550"/>
                <a:gd name="connsiteX141" fmla="*/ 225425 w 325438"/>
                <a:gd name="connsiteY141" fmla="*/ 60590 h 336550"/>
                <a:gd name="connsiteX142" fmla="*/ 222779 w 325438"/>
                <a:gd name="connsiteY142" fmla="*/ 67204 h 336550"/>
                <a:gd name="connsiteX143" fmla="*/ 213518 w 325438"/>
                <a:gd name="connsiteY143" fmla="*/ 69850 h 336550"/>
                <a:gd name="connsiteX144" fmla="*/ 204258 w 325438"/>
                <a:gd name="connsiteY144" fmla="*/ 68527 h 336550"/>
                <a:gd name="connsiteX145" fmla="*/ 201612 w 325438"/>
                <a:gd name="connsiteY145" fmla="*/ 60590 h 336550"/>
                <a:gd name="connsiteX146" fmla="*/ 201612 w 325438"/>
                <a:gd name="connsiteY146" fmla="*/ 59267 h 336550"/>
                <a:gd name="connsiteX147" fmla="*/ 209550 w 325438"/>
                <a:gd name="connsiteY147" fmla="*/ 59267 h 336550"/>
                <a:gd name="connsiteX148" fmla="*/ 209550 w 325438"/>
                <a:gd name="connsiteY148" fmla="*/ 61913 h 336550"/>
                <a:gd name="connsiteX149" fmla="*/ 210873 w 325438"/>
                <a:gd name="connsiteY149" fmla="*/ 63236 h 336550"/>
                <a:gd name="connsiteX150" fmla="*/ 212196 w 325438"/>
                <a:gd name="connsiteY150" fmla="*/ 64559 h 336550"/>
                <a:gd name="connsiteX151" fmla="*/ 213518 w 325438"/>
                <a:gd name="connsiteY151" fmla="*/ 64559 h 336550"/>
                <a:gd name="connsiteX152" fmla="*/ 216164 w 325438"/>
                <a:gd name="connsiteY152" fmla="*/ 63236 h 336550"/>
                <a:gd name="connsiteX153" fmla="*/ 216164 w 325438"/>
                <a:gd name="connsiteY153" fmla="*/ 61913 h 336550"/>
                <a:gd name="connsiteX154" fmla="*/ 216164 w 325438"/>
                <a:gd name="connsiteY154" fmla="*/ 59267 h 336550"/>
                <a:gd name="connsiteX155" fmla="*/ 213518 w 325438"/>
                <a:gd name="connsiteY155" fmla="*/ 57944 h 336550"/>
                <a:gd name="connsiteX156" fmla="*/ 208227 w 325438"/>
                <a:gd name="connsiteY156" fmla="*/ 55298 h 336550"/>
                <a:gd name="connsiteX157" fmla="*/ 204258 w 325438"/>
                <a:gd name="connsiteY157" fmla="*/ 53975 h 336550"/>
                <a:gd name="connsiteX158" fmla="*/ 202935 w 325438"/>
                <a:gd name="connsiteY158" fmla="*/ 51329 h 336550"/>
                <a:gd name="connsiteX159" fmla="*/ 201612 w 325438"/>
                <a:gd name="connsiteY159" fmla="*/ 47361 h 336550"/>
                <a:gd name="connsiteX160" fmla="*/ 205581 w 325438"/>
                <a:gd name="connsiteY160" fmla="*/ 40746 h 336550"/>
                <a:gd name="connsiteX161" fmla="*/ 213518 w 325438"/>
                <a:gd name="connsiteY161" fmla="*/ 38100 h 336550"/>
                <a:gd name="connsiteX162" fmla="*/ 153820 w 325438"/>
                <a:gd name="connsiteY162" fmla="*/ 38100 h 336550"/>
                <a:gd name="connsiteX163" fmla="*/ 157830 w 325438"/>
                <a:gd name="connsiteY163" fmla="*/ 39440 h 336550"/>
                <a:gd name="connsiteX164" fmla="*/ 160504 w 325438"/>
                <a:gd name="connsiteY164" fmla="*/ 43458 h 336550"/>
                <a:gd name="connsiteX165" fmla="*/ 160504 w 325438"/>
                <a:gd name="connsiteY165" fmla="*/ 38100 h 336550"/>
                <a:gd name="connsiteX166" fmla="*/ 169862 w 325438"/>
                <a:gd name="connsiteY166" fmla="*/ 38100 h 336550"/>
                <a:gd name="connsiteX167" fmla="*/ 169862 w 325438"/>
                <a:gd name="connsiteY167" fmla="*/ 68908 h 336550"/>
                <a:gd name="connsiteX168" fmla="*/ 168525 w 325438"/>
                <a:gd name="connsiteY168" fmla="*/ 74266 h 336550"/>
                <a:gd name="connsiteX169" fmla="*/ 167188 w 325438"/>
                <a:gd name="connsiteY169" fmla="*/ 76945 h 336550"/>
                <a:gd name="connsiteX170" fmla="*/ 163178 w 325438"/>
                <a:gd name="connsiteY170" fmla="*/ 79624 h 336550"/>
                <a:gd name="connsiteX171" fmla="*/ 156494 w 325438"/>
                <a:gd name="connsiteY171" fmla="*/ 80963 h 336550"/>
                <a:gd name="connsiteX172" fmla="*/ 151146 w 325438"/>
                <a:gd name="connsiteY172" fmla="*/ 79624 h 336550"/>
                <a:gd name="connsiteX173" fmla="*/ 147136 w 325438"/>
                <a:gd name="connsiteY173" fmla="*/ 78284 h 336550"/>
                <a:gd name="connsiteX174" fmla="*/ 145799 w 325438"/>
                <a:gd name="connsiteY174" fmla="*/ 75605 h 336550"/>
                <a:gd name="connsiteX175" fmla="*/ 144462 w 325438"/>
                <a:gd name="connsiteY175" fmla="*/ 71587 h 336550"/>
                <a:gd name="connsiteX176" fmla="*/ 153820 w 325438"/>
                <a:gd name="connsiteY176" fmla="*/ 71587 h 336550"/>
                <a:gd name="connsiteX177" fmla="*/ 155157 w 325438"/>
                <a:gd name="connsiteY177" fmla="*/ 74266 h 336550"/>
                <a:gd name="connsiteX178" fmla="*/ 156494 w 325438"/>
                <a:gd name="connsiteY178" fmla="*/ 74266 h 336550"/>
                <a:gd name="connsiteX179" fmla="*/ 159167 w 325438"/>
                <a:gd name="connsiteY179" fmla="*/ 74266 h 336550"/>
                <a:gd name="connsiteX180" fmla="*/ 160504 w 325438"/>
                <a:gd name="connsiteY180" fmla="*/ 72926 h 336550"/>
                <a:gd name="connsiteX181" fmla="*/ 160504 w 325438"/>
                <a:gd name="connsiteY181" fmla="*/ 70247 h 336550"/>
                <a:gd name="connsiteX182" fmla="*/ 160504 w 325438"/>
                <a:gd name="connsiteY182" fmla="*/ 66229 h 336550"/>
                <a:gd name="connsiteX183" fmla="*/ 160504 w 325438"/>
                <a:gd name="connsiteY183" fmla="*/ 64890 h 336550"/>
                <a:gd name="connsiteX184" fmla="*/ 157830 w 325438"/>
                <a:gd name="connsiteY184" fmla="*/ 67569 h 336550"/>
                <a:gd name="connsiteX185" fmla="*/ 153820 w 325438"/>
                <a:gd name="connsiteY185" fmla="*/ 68908 h 336550"/>
                <a:gd name="connsiteX186" fmla="*/ 148473 w 325438"/>
                <a:gd name="connsiteY186" fmla="*/ 67569 h 336550"/>
                <a:gd name="connsiteX187" fmla="*/ 145799 w 325438"/>
                <a:gd name="connsiteY187" fmla="*/ 64890 h 336550"/>
                <a:gd name="connsiteX188" fmla="*/ 144462 w 325438"/>
                <a:gd name="connsiteY188" fmla="*/ 59532 h 336550"/>
                <a:gd name="connsiteX189" fmla="*/ 144462 w 325438"/>
                <a:gd name="connsiteY189" fmla="*/ 54174 h 336550"/>
                <a:gd name="connsiteX190" fmla="*/ 144462 w 325438"/>
                <a:gd name="connsiteY190" fmla="*/ 48816 h 336550"/>
                <a:gd name="connsiteX191" fmla="*/ 145799 w 325438"/>
                <a:gd name="connsiteY191" fmla="*/ 43458 h 336550"/>
                <a:gd name="connsiteX192" fmla="*/ 148473 w 325438"/>
                <a:gd name="connsiteY192" fmla="*/ 39440 h 336550"/>
                <a:gd name="connsiteX193" fmla="*/ 153820 w 325438"/>
                <a:gd name="connsiteY193" fmla="*/ 38100 h 336550"/>
                <a:gd name="connsiteX194" fmla="*/ 96838 w 325438"/>
                <a:gd name="connsiteY194" fmla="*/ 36513 h 336550"/>
                <a:gd name="connsiteX195" fmla="*/ 92075 w 325438"/>
                <a:gd name="connsiteY195" fmla="*/ 53976 h 336550"/>
                <a:gd name="connsiteX196" fmla="*/ 100013 w 325438"/>
                <a:gd name="connsiteY196" fmla="*/ 53976 h 336550"/>
                <a:gd name="connsiteX197" fmla="*/ 231042 w 325438"/>
                <a:gd name="connsiteY197" fmla="*/ 30163 h 336550"/>
                <a:gd name="connsiteX198" fmla="*/ 240445 w 325438"/>
                <a:gd name="connsiteY198" fmla="*/ 30163 h 336550"/>
                <a:gd name="connsiteX199" fmla="*/ 240445 w 325438"/>
                <a:gd name="connsiteY199" fmla="*/ 39424 h 336550"/>
                <a:gd name="connsiteX200" fmla="*/ 244475 w 325438"/>
                <a:gd name="connsiteY200" fmla="*/ 39424 h 336550"/>
                <a:gd name="connsiteX201" fmla="*/ 244475 w 325438"/>
                <a:gd name="connsiteY201" fmla="*/ 44716 h 336550"/>
                <a:gd name="connsiteX202" fmla="*/ 240445 w 325438"/>
                <a:gd name="connsiteY202" fmla="*/ 44716 h 336550"/>
                <a:gd name="connsiteX203" fmla="*/ 240445 w 325438"/>
                <a:gd name="connsiteY203" fmla="*/ 60591 h 336550"/>
                <a:gd name="connsiteX204" fmla="*/ 240445 w 325438"/>
                <a:gd name="connsiteY204" fmla="*/ 63237 h 336550"/>
                <a:gd name="connsiteX205" fmla="*/ 243132 w 325438"/>
                <a:gd name="connsiteY205" fmla="*/ 63237 h 336550"/>
                <a:gd name="connsiteX206" fmla="*/ 244475 w 325438"/>
                <a:gd name="connsiteY206" fmla="*/ 63237 h 336550"/>
                <a:gd name="connsiteX207" fmla="*/ 244475 w 325438"/>
                <a:gd name="connsiteY207" fmla="*/ 69851 h 336550"/>
                <a:gd name="connsiteX208" fmla="*/ 239102 w 325438"/>
                <a:gd name="connsiteY208" fmla="*/ 69851 h 336550"/>
                <a:gd name="connsiteX209" fmla="*/ 235072 w 325438"/>
                <a:gd name="connsiteY209" fmla="*/ 69851 h 336550"/>
                <a:gd name="connsiteX210" fmla="*/ 232385 w 325438"/>
                <a:gd name="connsiteY210" fmla="*/ 68528 h 336550"/>
                <a:gd name="connsiteX211" fmla="*/ 231042 w 325438"/>
                <a:gd name="connsiteY211" fmla="*/ 65882 h 336550"/>
                <a:gd name="connsiteX212" fmla="*/ 231042 w 325438"/>
                <a:gd name="connsiteY212" fmla="*/ 61914 h 336550"/>
                <a:gd name="connsiteX213" fmla="*/ 231042 w 325438"/>
                <a:gd name="connsiteY213" fmla="*/ 44716 h 336550"/>
                <a:gd name="connsiteX214" fmla="*/ 227012 w 325438"/>
                <a:gd name="connsiteY214" fmla="*/ 44716 h 336550"/>
                <a:gd name="connsiteX215" fmla="*/ 227012 w 325438"/>
                <a:gd name="connsiteY215" fmla="*/ 39424 h 336550"/>
                <a:gd name="connsiteX216" fmla="*/ 231042 w 325438"/>
                <a:gd name="connsiteY216" fmla="*/ 39424 h 336550"/>
                <a:gd name="connsiteX217" fmla="*/ 231042 w 325438"/>
                <a:gd name="connsiteY217" fmla="*/ 30163 h 336550"/>
                <a:gd name="connsiteX218" fmla="*/ 90487 w 325438"/>
                <a:gd name="connsiteY218" fmla="*/ 28575 h 336550"/>
                <a:gd name="connsiteX219" fmla="*/ 101600 w 325438"/>
                <a:gd name="connsiteY219" fmla="*/ 28575 h 336550"/>
                <a:gd name="connsiteX220" fmla="*/ 112712 w 325438"/>
                <a:gd name="connsiteY220" fmla="*/ 69850 h 336550"/>
                <a:gd name="connsiteX221" fmla="*/ 103187 w 325438"/>
                <a:gd name="connsiteY221" fmla="*/ 69850 h 336550"/>
                <a:gd name="connsiteX222" fmla="*/ 100012 w 325438"/>
                <a:gd name="connsiteY222" fmla="*/ 61913 h 336550"/>
                <a:gd name="connsiteX223" fmla="*/ 92075 w 325438"/>
                <a:gd name="connsiteY223" fmla="*/ 61913 h 336550"/>
                <a:gd name="connsiteX224" fmla="*/ 90487 w 325438"/>
                <a:gd name="connsiteY224" fmla="*/ 69850 h 336550"/>
                <a:gd name="connsiteX225" fmla="*/ 80962 w 325438"/>
                <a:gd name="connsiteY225" fmla="*/ 69850 h 336550"/>
                <a:gd name="connsiteX226" fmla="*/ 25135 w 325438"/>
                <a:gd name="connsiteY226" fmla="*/ 22225 h 336550"/>
                <a:gd name="connsiteX227" fmla="*/ 15875 w 325438"/>
                <a:gd name="connsiteY227" fmla="*/ 32764 h 336550"/>
                <a:gd name="connsiteX228" fmla="*/ 15875 w 325438"/>
                <a:gd name="connsiteY228" fmla="*/ 73600 h 336550"/>
                <a:gd name="connsiteX229" fmla="*/ 25135 w 325438"/>
                <a:gd name="connsiteY229" fmla="*/ 84138 h 336550"/>
                <a:gd name="connsiteX230" fmla="*/ 300303 w 325438"/>
                <a:gd name="connsiteY230" fmla="*/ 84138 h 336550"/>
                <a:gd name="connsiteX231" fmla="*/ 309563 w 325438"/>
                <a:gd name="connsiteY231" fmla="*/ 73600 h 336550"/>
                <a:gd name="connsiteX232" fmla="*/ 309563 w 325438"/>
                <a:gd name="connsiteY232" fmla="*/ 32764 h 336550"/>
                <a:gd name="connsiteX233" fmla="*/ 300303 w 325438"/>
                <a:gd name="connsiteY233" fmla="*/ 22225 h 336550"/>
                <a:gd name="connsiteX234" fmla="*/ 25135 w 325438"/>
                <a:gd name="connsiteY234" fmla="*/ 22225 h 336550"/>
                <a:gd name="connsiteX235" fmla="*/ 48948 w 325438"/>
                <a:gd name="connsiteY235" fmla="*/ 0 h 336550"/>
                <a:gd name="connsiteX236" fmla="*/ 59531 w 325438"/>
                <a:gd name="connsiteY236" fmla="*/ 10517 h 336550"/>
                <a:gd name="connsiteX237" fmla="*/ 58208 w 325438"/>
                <a:gd name="connsiteY237" fmla="*/ 13146 h 336550"/>
                <a:gd name="connsiteX238" fmla="*/ 96573 w 325438"/>
                <a:gd name="connsiteY238" fmla="*/ 13146 h 336550"/>
                <a:gd name="connsiteX239" fmla="*/ 96573 w 325438"/>
                <a:gd name="connsiteY239" fmla="*/ 10517 h 336550"/>
                <a:gd name="connsiteX240" fmla="*/ 105834 w 325438"/>
                <a:gd name="connsiteY240" fmla="*/ 0 h 336550"/>
                <a:gd name="connsiteX241" fmla="*/ 116417 w 325438"/>
                <a:gd name="connsiteY241" fmla="*/ 10517 h 336550"/>
                <a:gd name="connsiteX242" fmla="*/ 115094 w 325438"/>
                <a:gd name="connsiteY242" fmla="*/ 13146 h 336550"/>
                <a:gd name="connsiteX243" fmla="*/ 153459 w 325438"/>
                <a:gd name="connsiteY243" fmla="*/ 13146 h 336550"/>
                <a:gd name="connsiteX244" fmla="*/ 153459 w 325438"/>
                <a:gd name="connsiteY244" fmla="*/ 10517 h 336550"/>
                <a:gd name="connsiteX245" fmla="*/ 162719 w 325438"/>
                <a:gd name="connsiteY245" fmla="*/ 0 h 336550"/>
                <a:gd name="connsiteX246" fmla="*/ 173302 w 325438"/>
                <a:gd name="connsiteY246" fmla="*/ 10517 h 336550"/>
                <a:gd name="connsiteX247" fmla="*/ 171979 w 325438"/>
                <a:gd name="connsiteY247" fmla="*/ 13146 h 336550"/>
                <a:gd name="connsiteX248" fmla="*/ 210344 w 325438"/>
                <a:gd name="connsiteY248" fmla="*/ 13146 h 336550"/>
                <a:gd name="connsiteX249" fmla="*/ 209021 w 325438"/>
                <a:gd name="connsiteY249" fmla="*/ 10517 h 336550"/>
                <a:gd name="connsiteX250" fmla="*/ 219604 w 325438"/>
                <a:gd name="connsiteY250" fmla="*/ 0 h 336550"/>
                <a:gd name="connsiteX251" fmla="*/ 228865 w 325438"/>
                <a:gd name="connsiteY251" fmla="*/ 10517 h 336550"/>
                <a:gd name="connsiteX252" fmla="*/ 228865 w 325438"/>
                <a:gd name="connsiteY252" fmla="*/ 13146 h 336550"/>
                <a:gd name="connsiteX253" fmla="*/ 267230 w 325438"/>
                <a:gd name="connsiteY253" fmla="*/ 13146 h 336550"/>
                <a:gd name="connsiteX254" fmla="*/ 265907 w 325438"/>
                <a:gd name="connsiteY254" fmla="*/ 10517 h 336550"/>
                <a:gd name="connsiteX255" fmla="*/ 276490 w 325438"/>
                <a:gd name="connsiteY255" fmla="*/ 0 h 336550"/>
                <a:gd name="connsiteX256" fmla="*/ 285750 w 325438"/>
                <a:gd name="connsiteY256" fmla="*/ 10517 h 336550"/>
                <a:gd name="connsiteX257" fmla="*/ 285750 w 325438"/>
                <a:gd name="connsiteY257" fmla="*/ 13146 h 336550"/>
                <a:gd name="connsiteX258" fmla="*/ 297657 w 325438"/>
                <a:gd name="connsiteY258" fmla="*/ 13146 h 336550"/>
                <a:gd name="connsiteX259" fmla="*/ 325438 w 325438"/>
                <a:gd name="connsiteY259" fmla="*/ 40754 h 336550"/>
                <a:gd name="connsiteX260" fmla="*/ 325438 w 325438"/>
                <a:gd name="connsiteY260" fmla="*/ 276076 h 336550"/>
                <a:gd name="connsiteX261" fmla="*/ 264584 w 325438"/>
                <a:gd name="connsiteY261" fmla="*/ 336550 h 336550"/>
                <a:gd name="connsiteX262" fmla="*/ 27781 w 325438"/>
                <a:gd name="connsiteY262" fmla="*/ 336550 h 336550"/>
                <a:gd name="connsiteX263" fmla="*/ 0 w 325438"/>
                <a:gd name="connsiteY263" fmla="*/ 308943 h 336550"/>
                <a:gd name="connsiteX264" fmla="*/ 0 w 325438"/>
                <a:gd name="connsiteY264" fmla="*/ 40754 h 336550"/>
                <a:gd name="connsiteX265" fmla="*/ 27781 w 325438"/>
                <a:gd name="connsiteY265" fmla="*/ 13146 h 336550"/>
                <a:gd name="connsiteX266" fmla="*/ 39688 w 325438"/>
                <a:gd name="connsiteY266" fmla="*/ 13146 h 336550"/>
                <a:gd name="connsiteX267" fmla="*/ 39688 w 325438"/>
                <a:gd name="connsiteY267" fmla="*/ 10517 h 336550"/>
                <a:gd name="connsiteX268" fmla="*/ 48948 w 325438"/>
                <a:gd name="connsiteY268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</a:cxnLst>
              <a:rect l="l" t="t" r="r" b="b"/>
              <a:pathLst>
                <a:path w="325438" h="336550">
                  <a:moveTo>
                    <a:pt x="216580" y="198438"/>
                  </a:moveTo>
                  <a:cubicBezTo>
                    <a:pt x="213858" y="198438"/>
                    <a:pt x="211137" y="199754"/>
                    <a:pt x="208416" y="201069"/>
                  </a:cubicBezTo>
                  <a:cubicBezTo>
                    <a:pt x="207055" y="201069"/>
                    <a:pt x="205694" y="203700"/>
                    <a:pt x="204333" y="205015"/>
                  </a:cubicBezTo>
                  <a:cubicBezTo>
                    <a:pt x="204333" y="207646"/>
                    <a:pt x="202973" y="210277"/>
                    <a:pt x="202973" y="212907"/>
                  </a:cubicBezTo>
                  <a:cubicBezTo>
                    <a:pt x="201612" y="215538"/>
                    <a:pt x="201612" y="218169"/>
                    <a:pt x="201612" y="222115"/>
                  </a:cubicBezTo>
                  <a:cubicBezTo>
                    <a:pt x="201612" y="224746"/>
                    <a:pt x="201612" y="227376"/>
                    <a:pt x="202973" y="231323"/>
                  </a:cubicBezTo>
                  <a:cubicBezTo>
                    <a:pt x="202973" y="233953"/>
                    <a:pt x="204333" y="236584"/>
                    <a:pt x="204333" y="237899"/>
                  </a:cubicBezTo>
                  <a:cubicBezTo>
                    <a:pt x="205694" y="240530"/>
                    <a:pt x="207055" y="241846"/>
                    <a:pt x="208416" y="243161"/>
                  </a:cubicBezTo>
                  <a:cubicBezTo>
                    <a:pt x="211137" y="244476"/>
                    <a:pt x="213858" y="244476"/>
                    <a:pt x="216580" y="244476"/>
                  </a:cubicBezTo>
                  <a:cubicBezTo>
                    <a:pt x="219301" y="244476"/>
                    <a:pt x="220662" y="244476"/>
                    <a:pt x="223383" y="243161"/>
                  </a:cubicBezTo>
                  <a:cubicBezTo>
                    <a:pt x="224744" y="241846"/>
                    <a:pt x="226105" y="240530"/>
                    <a:pt x="227466" y="237899"/>
                  </a:cubicBezTo>
                  <a:cubicBezTo>
                    <a:pt x="228826" y="236584"/>
                    <a:pt x="228826" y="233953"/>
                    <a:pt x="230187" y="231323"/>
                  </a:cubicBezTo>
                  <a:cubicBezTo>
                    <a:pt x="230187" y="227376"/>
                    <a:pt x="230187" y="224746"/>
                    <a:pt x="230187" y="222115"/>
                  </a:cubicBezTo>
                  <a:cubicBezTo>
                    <a:pt x="230187" y="218169"/>
                    <a:pt x="230187" y="215538"/>
                    <a:pt x="230187" y="212907"/>
                  </a:cubicBezTo>
                  <a:cubicBezTo>
                    <a:pt x="228826" y="210277"/>
                    <a:pt x="228826" y="207646"/>
                    <a:pt x="227466" y="205015"/>
                  </a:cubicBezTo>
                  <a:cubicBezTo>
                    <a:pt x="226105" y="203700"/>
                    <a:pt x="224744" y="201069"/>
                    <a:pt x="223383" y="201069"/>
                  </a:cubicBezTo>
                  <a:cubicBezTo>
                    <a:pt x="220662" y="199754"/>
                    <a:pt x="219301" y="198438"/>
                    <a:pt x="216580" y="198438"/>
                  </a:cubicBezTo>
                  <a:close/>
                  <a:moveTo>
                    <a:pt x="216568" y="139700"/>
                  </a:moveTo>
                  <a:cubicBezTo>
                    <a:pt x="211221" y="139700"/>
                    <a:pt x="208547" y="142328"/>
                    <a:pt x="205874" y="146269"/>
                  </a:cubicBezTo>
                  <a:cubicBezTo>
                    <a:pt x="204537" y="148897"/>
                    <a:pt x="203200" y="154152"/>
                    <a:pt x="203200" y="158093"/>
                  </a:cubicBezTo>
                  <a:cubicBezTo>
                    <a:pt x="203200" y="165976"/>
                    <a:pt x="204537" y="171231"/>
                    <a:pt x="207211" y="173859"/>
                  </a:cubicBezTo>
                  <a:cubicBezTo>
                    <a:pt x="208547" y="176486"/>
                    <a:pt x="212558" y="177800"/>
                    <a:pt x="216568" y="177800"/>
                  </a:cubicBezTo>
                  <a:cubicBezTo>
                    <a:pt x="220579" y="177800"/>
                    <a:pt x="223253" y="176486"/>
                    <a:pt x="225926" y="173859"/>
                  </a:cubicBezTo>
                  <a:cubicBezTo>
                    <a:pt x="227263" y="171231"/>
                    <a:pt x="228600" y="165976"/>
                    <a:pt x="228600" y="158093"/>
                  </a:cubicBezTo>
                  <a:cubicBezTo>
                    <a:pt x="228600" y="154152"/>
                    <a:pt x="227263" y="148897"/>
                    <a:pt x="225926" y="146269"/>
                  </a:cubicBezTo>
                  <a:cubicBezTo>
                    <a:pt x="224589" y="142328"/>
                    <a:pt x="220579" y="139700"/>
                    <a:pt x="216568" y="139700"/>
                  </a:cubicBezTo>
                  <a:close/>
                  <a:moveTo>
                    <a:pt x="216552" y="119063"/>
                  </a:moveTo>
                  <a:cubicBezTo>
                    <a:pt x="224381" y="119063"/>
                    <a:pt x="230905" y="120370"/>
                    <a:pt x="236124" y="121676"/>
                  </a:cubicBezTo>
                  <a:cubicBezTo>
                    <a:pt x="242648" y="122983"/>
                    <a:pt x="246563" y="125596"/>
                    <a:pt x="250477" y="129515"/>
                  </a:cubicBezTo>
                  <a:cubicBezTo>
                    <a:pt x="253087" y="132129"/>
                    <a:pt x="255696" y="136048"/>
                    <a:pt x="257001" y="141274"/>
                  </a:cubicBezTo>
                  <a:cubicBezTo>
                    <a:pt x="259611" y="145194"/>
                    <a:pt x="259611" y="150420"/>
                    <a:pt x="259611" y="156953"/>
                  </a:cubicBezTo>
                  <a:cubicBezTo>
                    <a:pt x="259611" y="164792"/>
                    <a:pt x="258306" y="171324"/>
                    <a:pt x="254391" y="176551"/>
                  </a:cubicBezTo>
                  <a:cubicBezTo>
                    <a:pt x="251782" y="181777"/>
                    <a:pt x="246563" y="185696"/>
                    <a:pt x="240039" y="187003"/>
                  </a:cubicBezTo>
                  <a:cubicBezTo>
                    <a:pt x="247867" y="188309"/>
                    <a:pt x="253087" y="192229"/>
                    <a:pt x="257001" y="197455"/>
                  </a:cubicBezTo>
                  <a:cubicBezTo>
                    <a:pt x="262220" y="203988"/>
                    <a:pt x="263525" y="211827"/>
                    <a:pt x="263525" y="220973"/>
                  </a:cubicBezTo>
                  <a:cubicBezTo>
                    <a:pt x="263525" y="227505"/>
                    <a:pt x="263525" y="232731"/>
                    <a:pt x="262220" y="239264"/>
                  </a:cubicBezTo>
                  <a:cubicBezTo>
                    <a:pt x="260915" y="244490"/>
                    <a:pt x="258306" y="248410"/>
                    <a:pt x="254391" y="253636"/>
                  </a:cubicBezTo>
                  <a:cubicBezTo>
                    <a:pt x="251782" y="257556"/>
                    <a:pt x="246563" y="260169"/>
                    <a:pt x="240039" y="262782"/>
                  </a:cubicBezTo>
                  <a:cubicBezTo>
                    <a:pt x="233515" y="265395"/>
                    <a:pt x="225686" y="266701"/>
                    <a:pt x="216552" y="266701"/>
                  </a:cubicBezTo>
                  <a:cubicBezTo>
                    <a:pt x="206114" y="266701"/>
                    <a:pt x="198285" y="265395"/>
                    <a:pt x="191761" y="262782"/>
                  </a:cubicBezTo>
                  <a:cubicBezTo>
                    <a:pt x="185237" y="261475"/>
                    <a:pt x="181323" y="257556"/>
                    <a:pt x="177409" y="253636"/>
                  </a:cubicBezTo>
                  <a:cubicBezTo>
                    <a:pt x="173494" y="249716"/>
                    <a:pt x="170885" y="244490"/>
                    <a:pt x="169580" y="239264"/>
                  </a:cubicBezTo>
                  <a:cubicBezTo>
                    <a:pt x="168275" y="234038"/>
                    <a:pt x="168275" y="227505"/>
                    <a:pt x="168275" y="220973"/>
                  </a:cubicBezTo>
                  <a:cubicBezTo>
                    <a:pt x="168275" y="217053"/>
                    <a:pt x="168275" y="213133"/>
                    <a:pt x="169580" y="209214"/>
                  </a:cubicBezTo>
                  <a:cubicBezTo>
                    <a:pt x="170885" y="205294"/>
                    <a:pt x="172189" y="202681"/>
                    <a:pt x="173494" y="198762"/>
                  </a:cubicBezTo>
                  <a:cubicBezTo>
                    <a:pt x="176104" y="196149"/>
                    <a:pt x="177409" y="193536"/>
                    <a:pt x="181323" y="190922"/>
                  </a:cubicBezTo>
                  <a:cubicBezTo>
                    <a:pt x="183933" y="189616"/>
                    <a:pt x="187847" y="188309"/>
                    <a:pt x="191761" y="187003"/>
                  </a:cubicBezTo>
                  <a:cubicBezTo>
                    <a:pt x="186542" y="185696"/>
                    <a:pt x="181323" y="181777"/>
                    <a:pt x="177409" y="176551"/>
                  </a:cubicBezTo>
                  <a:cubicBezTo>
                    <a:pt x="173494" y="171324"/>
                    <a:pt x="172189" y="164792"/>
                    <a:pt x="172189" y="156953"/>
                  </a:cubicBezTo>
                  <a:cubicBezTo>
                    <a:pt x="172189" y="150420"/>
                    <a:pt x="173494" y="146500"/>
                    <a:pt x="174799" y="141274"/>
                  </a:cubicBezTo>
                  <a:cubicBezTo>
                    <a:pt x="176104" y="137355"/>
                    <a:pt x="178713" y="133435"/>
                    <a:pt x="182628" y="129515"/>
                  </a:cubicBezTo>
                  <a:cubicBezTo>
                    <a:pt x="185237" y="125596"/>
                    <a:pt x="190456" y="122983"/>
                    <a:pt x="195676" y="121676"/>
                  </a:cubicBezTo>
                  <a:cubicBezTo>
                    <a:pt x="200895" y="120370"/>
                    <a:pt x="207419" y="119063"/>
                    <a:pt x="216552" y="119063"/>
                  </a:cubicBezTo>
                  <a:close/>
                  <a:moveTo>
                    <a:pt x="106627" y="119063"/>
                  </a:moveTo>
                  <a:cubicBezTo>
                    <a:pt x="106627" y="119063"/>
                    <a:pt x="106627" y="119063"/>
                    <a:pt x="131762" y="119063"/>
                  </a:cubicBezTo>
                  <a:cubicBezTo>
                    <a:pt x="131762" y="119063"/>
                    <a:pt x="131762" y="119063"/>
                    <a:pt x="131762" y="265113"/>
                  </a:cubicBezTo>
                  <a:cubicBezTo>
                    <a:pt x="131762" y="265113"/>
                    <a:pt x="131762" y="265113"/>
                    <a:pt x="97366" y="265113"/>
                  </a:cubicBezTo>
                  <a:lnTo>
                    <a:pt x="97366" y="163799"/>
                  </a:lnTo>
                  <a:cubicBezTo>
                    <a:pt x="97366" y="163799"/>
                    <a:pt x="97366" y="163799"/>
                    <a:pt x="68262" y="163799"/>
                  </a:cubicBezTo>
                  <a:cubicBezTo>
                    <a:pt x="68262" y="163799"/>
                    <a:pt x="68262" y="163799"/>
                    <a:pt x="68262" y="141431"/>
                  </a:cubicBezTo>
                  <a:cubicBezTo>
                    <a:pt x="68262" y="141431"/>
                    <a:pt x="68262" y="141431"/>
                    <a:pt x="73554" y="141431"/>
                  </a:cubicBezTo>
                  <a:cubicBezTo>
                    <a:pt x="80168" y="141431"/>
                    <a:pt x="85460" y="141431"/>
                    <a:pt x="89429" y="140116"/>
                  </a:cubicBezTo>
                  <a:cubicBezTo>
                    <a:pt x="93397" y="137484"/>
                    <a:pt x="97366" y="136168"/>
                    <a:pt x="98689" y="133537"/>
                  </a:cubicBezTo>
                  <a:cubicBezTo>
                    <a:pt x="101335" y="132221"/>
                    <a:pt x="103981" y="129589"/>
                    <a:pt x="105304" y="126958"/>
                  </a:cubicBezTo>
                  <a:cubicBezTo>
                    <a:pt x="105304" y="124326"/>
                    <a:pt x="106627" y="121695"/>
                    <a:pt x="106627" y="119063"/>
                  </a:cubicBezTo>
                  <a:close/>
                  <a:moveTo>
                    <a:pt x="15875" y="92075"/>
                  </a:moveTo>
                  <a:cubicBezTo>
                    <a:pt x="15875" y="92075"/>
                    <a:pt x="15875" y="92075"/>
                    <a:pt x="15875" y="308851"/>
                  </a:cubicBezTo>
                  <a:cubicBezTo>
                    <a:pt x="15875" y="315420"/>
                    <a:pt x="21167" y="320675"/>
                    <a:pt x="27781" y="320675"/>
                  </a:cubicBezTo>
                  <a:cubicBezTo>
                    <a:pt x="27781" y="320675"/>
                    <a:pt x="27781" y="320675"/>
                    <a:pt x="259292" y="320675"/>
                  </a:cubicBezTo>
                  <a:cubicBezTo>
                    <a:pt x="259292" y="320675"/>
                    <a:pt x="259292" y="320675"/>
                    <a:pt x="261938" y="318048"/>
                  </a:cubicBezTo>
                  <a:cubicBezTo>
                    <a:pt x="261938" y="318048"/>
                    <a:pt x="261938" y="318048"/>
                    <a:pt x="261938" y="293086"/>
                  </a:cubicBezTo>
                  <a:cubicBezTo>
                    <a:pt x="261938" y="282575"/>
                    <a:pt x="271198" y="273379"/>
                    <a:pt x="283105" y="273379"/>
                  </a:cubicBezTo>
                  <a:cubicBezTo>
                    <a:pt x="283105" y="273379"/>
                    <a:pt x="283105" y="273379"/>
                    <a:pt x="306917" y="273379"/>
                  </a:cubicBezTo>
                  <a:cubicBezTo>
                    <a:pt x="306917" y="273379"/>
                    <a:pt x="306917" y="273379"/>
                    <a:pt x="309563" y="269437"/>
                  </a:cubicBezTo>
                  <a:lnTo>
                    <a:pt x="309563" y="92075"/>
                  </a:lnTo>
                  <a:cubicBezTo>
                    <a:pt x="309563" y="92075"/>
                    <a:pt x="309563" y="92075"/>
                    <a:pt x="15875" y="92075"/>
                  </a:cubicBezTo>
                  <a:close/>
                  <a:moveTo>
                    <a:pt x="157797" y="44450"/>
                  </a:moveTo>
                  <a:cubicBezTo>
                    <a:pt x="156527" y="44450"/>
                    <a:pt x="156527" y="44450"/>
                    <a:pt x="155257" y="45794"/>
                  </a:cubicBezTo>
                  <a:cubicBezTo>
                    <a:pt x="155257" y="45794"/>
                    <a:pt x="155257" y="45794"/>
                    <a:pt x="153987" y="47137"/>
                  </a:cubicBezTo>
                  <a:cubicBezTo>
                    <a:pt x="153987" y="48480"/>
                    <a:pt x="153987" y="48480"/>
                    <a:pt x="153987" y="49823"/>
                  </a:cubicBezTo>
                  <a:cubicBezTo>
                    <a:pt x="153987" y="51167"/>
                    <a:pt x="153987" y="52510"/>
                    <a:pt x="153987" y="53853"/>
                  </a:cubicBezTo>
                  <a:cubicBezTo>
                    <a:pt x="153987" y="55197"/>
                    <a:pt x="153987" y="56540"/>
                    <a:pt x="153987" y="57883"/>
                  </a:cubicBezTo>
                  <a:cubicBezTo>
                    <a:pt x="153987" y="59227"/>
                    <a:pt x="153987" y="59227"/>
                    <a:pt x="155257" y="60570"/>
                  </a:cubicBezTo>
                  <a:cubicBezTo>
                    <a:pt x="155257" y="60570"/>
                    <a:pt x="155257" y="61913"/>
                    <a:pt x="155257" y="61913"/>
                  </a:cubicBezTo>
                  <a:cubicBezTo>
                    <a:pt x="156527" y="61913"/>
                    <a:pt x="156527" y="61913"/>
                    <a:pt x="157797" y="61913"/>
                  </a:cubicBezTo>
                  <a:cubicBezTo>
                    <a:pt x="157797" y="61913"/>
                    <a:pt x="157797" y="61913"/>
                    <a:pt x="159067" y="61913"/>
                  </a:cubicBezTo>
                  <a:cubicBezTo>
                    <a:pt x="159067" y="61913"/>
                    <a:pt x="159067" y="60570"/>
                    <a:pt x="160337" y="60570"/>
                  </a:cubicBezTo>
                  <a:cubicBezTo>
                    <a:pt x="160337" y="59227"/>
                    <a:pt x="160337" y="59227"/>
                    <a:pt x="160337" y="57883"/>
                  </a:cubicBezTo>
                  <a:cubicBezTo>
                    <a:pt x="160337" y="56540"/>
                    <a:pt x="160337" y="55197"/>
                    <a:pt x="160337" y="53853"/>
                  </a:cubicBezTo>
                  <a:cubicBezTo>
                    <a:pt x="160337" y="49823"/>
                    <a:pt x="160337" y="48480"/>
                    <a:pt x="160337" y="47137"/>
                  </a:cubicBezTo>
                  <a:cubicBezTo>
                    <a:pt x="159067" y="45794"/>
                    <a:pt x="159067" y="44450"/>
                    <a:pt x="157797" y="44450"/>
                  </a:cubicBezTo>
                  <a:close/>
                  <a:moveTo>
                    <a:pt x="174625" y="39688"/>
                  </a:moveTo>
                  <a:cubicBezTo>
                    <a:pt x="174625" y="39688"/>
                    <a:pt x="174625" y="39688"/>
                    <a:pt x="183886" y="39688"/>
                  </a:cubicBezTo>
                  <a:cubicBezTo>
                    <a:pt x="183886" y="39688"/>
                    <a:pt x="183886" y="39688"/>
                    <a:pt x="183886" y="59360"/>
                  </a:cubicBezTo>
                  <a:cubicBezTo>
                    <a:pt x="183886" y="60671"/>
                    <a:pt x="183886" y="61983"/>
                    <a:pt x="183886" y="61983"/>
                  </a:cubicBezTo>
                  <a:cubicBezTo>
                    <a:pt x="185209" y="63294"/>
                    <a:pt x="185209" y="63294"/>
                    <a:pt x="186531" y="63294"/>
                  </a:cubicBezTo>
                  <a:cubicBezTo>
                    <a:pt x="186531" y="63294"/>
                    <a:pt x="187854" y="63294"/>
                    <a:pt x="187854" y="61983"/>
                  </a:cubicBezTo>
                  <a:cubicBezTo>
                    <a:pt x="189177" y="61983"/>
                    <a:pt x="189177" y="60671"/>
                    <a:pt x="189177" y="59360"/>
                  </a:cubicBezTo>
                  <a:lnTo>
                    <a:pt x="189177" y="39688"/>
                  </a:lnTo>
                  <a:cubicBezTo>
                    <a:pt x="189177" y="39688"/>
                    <a:pt x="189177" y="39688"/>
                    <a:pt x="198438" y="39688"/>
                  </a:cubicBezTo>
                  <a:cubicBezTo>
                    <a:pt x="198438" y="39688"/>
                    <a:pt x="198438" y="39688"/>
                    <a:pt x="198438" y="69851"/>
                  </a:cubicBezTo>
                  <a:cubicBezTo>
                    <a:pt x="198438" y="69851"/>
                    <a:pt x="198438" y="69851"/>
                    <a:pt x="189177" y="69851"/>
                  </a:cubicBezTo>
                  <a:cubicBezTo>
                    <a:pt x="189177" y="69851"/>
                    <a:pt x="189177" y="69851"/>
                    <a:pt x="189177" y="65917"/>
                  </a:cubicBezTo>
                  <a:cubicBezTo>
                    <a:pt x="189177" y="67228"/>
                    <a:pt x="187854" y="68540"/>
                    <a:pt x="186531" y="68540"/>
                  </a:cubicBezTo>
                  <a:cubicBezTo>
                    <a:pt x="185209" y="69851"/>
                    <a:pt x="183886" y="69851"/>
                    <a:pt x="182563" y="69851"/>
                  </a:cubicBezTo>
                  <a:cubicBezTo>
                    <a:pt x="179917" y="69851"/>
                    <a:pt x="177271" y="69851"/>
                    <a:pt x="175948" y="68540"/>
                  </a:cubicBezTo>
                  <a:cubicBezTo>
                    <a:pt x="174625" y="67228"/>
                    <a:pt x="174625" y="64606"/>
                    <a:pt x="174625" y="61983"/>
                  </a:cubicBezTo>
                  <a:cubicBezTo>
                    <a:pt x="174625" y="61983"/>
                    <a:pt x="174625" y="61983"/>
                    <a:pt x="174625" y="39688"/>
                  </a:cubicBezTo>
                  <a:close/>
                  <a:moveTo>
                    <a:pt x="115887" y="39688"/>
                  </a:moveTo>
                  <a:cubicBezTo>
                    <a:pt x="115887" y="39688"/>
                    <a:pt x="115887" y="39688"/>
                    <a:pt x="124660" y="39688"/>
                  </a:cubicBezTo>
                  <a:cubicBezTo>
                    <a:pt x="124660" y="39688"/>
                    <a:pt x="124660" y="39688"/>
                    <a:pt x="124660" y="59360"/>
                  </a:cubicBezTo>
                  <a:cubicBezTo>
                    <a:pt x="124660" y="60671"/>
                    <a:pt x="124660" y="61983"/>
                    <a:pt x="125914" y="61983"/>
                  </a:cubicBezTo>
                  <a:cubicBezTo>
                    <a:pt x="125914" y="63294"/>
                    <a:pt x="125914" y="63294"/>
                    <a:pt x="127167" y="63294"/>
                  </a:cubicBezTo>
                  <a:cubicBezTo>
                    <a:pt x="128420" y="63294"/>
                    <a:pt x="128420" y="63294"/>
                    <a:pt x="129673" y="61983"/>
                  </a:cubicBezTo>
                  <a:cubicBezTo>
                    <a:pt x="129673" y="61983"/>
                    <a:pt x="130927" y="60671"/>
                    <a:pt x="130927" y="59360"/>
                  </a:cubicBezTo>
                  <a:lnTo>
                    <a:pt x="130927" y="39688"/>
                  </a:lnTo>
                  <a:cubicBezTo>
                    <a:pt x="130927" y="39688"/>
                    <a:pt x="130927" y="39688"/>
                    <a:pt x="139700" y="39688"/>
                  </a:cubicBezTo>
                  <a:cubicBezTo>
                    <a:pt x="139700" y="39688"/>
                    <a:pt x="139700" y="39688"/>
                    <a:pt x="139700" y="69851"/>
                  </a:cubicBezTo>
                  <a:cubicBezTo>
                    <a:pt x="139700" y="69851"/>
                    <a:pt x="139700" y="69851"/>
                    <a:pt x="130927" y="69851"/>
                  </a:cubicBezTo>
                  <a:cubicBezTo>
                    <a:pt x="130927" y="69851"/>
                    <a:pt x="130927" y="69851"/>
                    <a:pt x="130927" y="65917"/>
                  </a:cubicBezTo>
                  <a:cubicBezTo>
                    <a:pt x="129673" y="67228"/>
                    <a:pt x="129673" y="68540"/>
                    <a:pt x="128420" y="68540"/>
                  </a:cubicBezTo>
                  <a:cubicBezTo>
                    <a:pt x="127167" y="69851"/>
                    <a:pt x="124660" y="69851"/>
                    <a:pt x="123407" y="69851"/>
                  </a:cubicBezTo>
                  <a:cubicBezTo>
                    <a:pt x="120900" y="69851"/>
                    <a:pt x="119647" y="69851"/>
                    <a:pt x="118394" y="68540"/>
                  </a:cubicBezTo>
                  <a:cubicBezTo>
                    <a:pt x="117140" y="67228"/>
                    <a:pt x="115887" y="64606"/>
                    <a:pt x="115887" y="61983"/>
                  </a:cubicBezTo>
                  <a:cubicBezTo>
                    <a:pt x="115887" y="61983"/>
                    <a:pt x="115887" y="61983"/>
                    <a:pt x="115887" y="39688"/>
                  </a:cubicBezTo>
                  <a:close/>
                  <a:moveTo>
                    <a:pt x="213518" y="38100"/>
                  </a:moveTo>
                  <a:cubicBezTo>
                    <a:pt x="216164" y="38100"/>
                    <a:pt x="217487" y="38100"/>
                    <a:pt x="218810" y="38100"/>
                  </a:cubicBezTo>
                  <a:cubicBezTo>
                    <a:pt x="220133" y="39423"/>
                    <a:pt x="221456" y="39423"/>
                    <a:pt x="222779" y="40746"/>
                  </a:cubicBezTo>
                  <a:cubicBezTo>
                    <a:pt x="222779" y="42069"/>
                    <a:pt x="224102" y="42069"/>
                    <a:pt x="224102" y="43392"/>
                  </a:cubicBezTo>
                  <a:cubicBezTo>
                    <a:pt x="224102" y="44715"/>
                    <a:pt x="225425" y="46038"/>
                    <a:pt x="225425" y="46038"/>
                  </a:cubicBezTo>
                  <a:cubicBezTo>
                    <a:pt x="225425" y="46038"/>
                    <a:pt x="225425" y="46038"/>
                    <a:pt x="225425" y="47361"/>
                  </a:cubicBezTo>
                  <a:cubicBezTo>
                    <a:pt x="225425" y="47361"/>
                    <a:pt x="225425" y="47361"/>
                    <a:pt x="216164" y="47361"/>
                  </a:cubicBezTo>
                  <a:cubicBezTo>
                    <a:pt x="216164" y="46038"/>
                    <a:pt x="216164" y="44715"/>
                    <a:pt x="216164" y="44715"/>
                  </a:cubicBezTo>
                  <a:cubicBezTo>
                    <a:pt x="214841" y="43392"/>
                    <a:pt x="214841" y="43392"/>
                    <a:pt x="213518" y="43392"/>
                  </a:cubicBezTo>
                  <a:cubicBezTo>
                    <a:pt x="212196" y="43392"/>
                    <a:pt x="212196" y="43392"/>
                    <a:pt x="210873" y="44715"/>
                  </a:cubicBezTo>
                  <a:cubicBezTo>
                    <a:pt x="210873" y="44715"/>
                    <a:pt x="210873" y="46038"/>
                    <a:pt x="210873" y="46038"/>
                  </a:cubicBezTo>
                  <a:cubicBezTo>
                    <a:pt x="210873" y="47361"/>
                    <a:pt x="210873" y="48684"/>
                    <a:pt x="212196" y="48684"/>
                  </a:cubicBezTo>
                  <a:cubicBezTo>
                    <a:pt x="212196" y="48684"/>
                    <a:pt x="213518" y="50006"/>
                    <a:pt x="214841" y="50006"/>
                  </a:cubicBezTo>
                  <a:cubicBezTo>
                    <a:pt x="214841" y="50006"/>
                    <a:pt x="216164" y="50006"/>
                    <a:pt x="217487" y="51329"/>
                  </a:cubicBezTo>
                  <a:cubicBezTo>
                    <a:pt x="218810" y="51329"/>
                    <a:pt x="220133" y="51329"/>
                    <a:pt x="221456" y="52652"/>
                  </a:cubicBezTo>
                  <a:cubicBezTo>
                    <a:pt x="222779" y="53975"/>
                    <a:pt x="224102" y="53975"/>
                    <a:pt x="224102" y="55298"/>
                  </a:cubicBezTo>
                  <a:cubicBezTo>
                    <a:pt x="225425" y="56621"/>
                    <a:pt x="225425" y="57944"/>
                    <a:pt x="225425" y="60590"/>
                  </a:cubicBezTo>
                  <a:cubicBezTo>
                    <a:pt x="225425" y="63236"/>
                    <a:pt x="224102" y="65881"/>
                    <a:pt x="222779" y="67204"/>
                  </a:cubicBezTo>
                  <a:cubicBezTo>
                    <a:pt x="220133" y="69850"/>
                    <a:pt x="217487" y="69850"/>
                    <a:pt x="213518" y="69850"/>
                  </a:cubicBezTo>
                  <a:cubicBezTo>
                    <a:pt x="209550" y="69850"/>
                    <a:pt x="206904" y="69850"/>
                    <a:pt x="204258" y="68527"/>
                  </a:cubicBezTo>
                  <a:cubicBezTo>
                    <a:pt x="202935" y="65881"/>
                    <a:pt x="201612" y="64559"/>
                    <a:pt x="201612" y="60590"/>
                  </a:cubicBezTo>
                  <a:cubicBezTo>
                    <a:pt x="201612" y="60590"/>
                    <a:pt x="201612" y="60590"/>
                    <a:pt x="201612" y="59267"/>
                  </a:cubicBezTo>
                  <a:cubicBezTo>
                    <a:pt x="201612" y="59267"/>
                    <a:pt x="201612" y="59267"/>
                    <a:pt x="209550" y="59267"/>
                  </a:cubicBezTo>
                  <a:cubicBezTo>
                    <a:pt x="209550" y="60590"/>
                    <a:pt x="209550" y="60590"/>
                    <a:pt x="209550" y="61913"/>
                  </a:cubicBezTo>
                  <a:cubicBezTo>
                    <a:pt x="210873" y="61913"/>
                    <a:pt x="210873" y="63236"/>
                    <a:pt x="210873" y="63236"/>
                  </a:cubicBezTo>
                  <a:cubicBezTo>
                    <a:pt x="210873" y="63236"/>
                    <a:pt x="210873" y="64559"/>
                    <a:pt x="212196" y="64559"/>
                  </a:cubicBezTo>
                  <a:cubicBezTo>
                    <a:pt x="212196" y="64559"/>
                    <a:pt x="212196" y="64559"/>
                    <a:pt x="213518" y="64559"/>
                  </a:cubicBezTo>
                  <a:cubicBezTo>
                    <a:pt x="214841" y="64559"/>
                    <a:pt x="214841" y="64559"/>
                    <a:pt x="216164" y="63236"/>
                  </a:cubicBezTo>
                  <a:cubicBezTo>
                    <a:pt x="216164" y="63236"/>
                    <a:pt x="216164" y="61913"/>
                    <a:pt x="216164" y="61913"/>
                  </a:cubicBezTo>
                  <a:cubicBezTo>
                    <a:pt x="216164" y="60590"/>
                    <a:pt x="216164" y="60590"/>
                    <a:pt x="216164" y="59267"/>
                  </a:cubicBezTo>
                  <a:cubicBezTo>
                    <a:pt x="216164" y="59267"/>
                    <a:pt x="214841" y="57944"/>
                    <a:pt x="213518" y="57944"/>
                  </a:cubicBezTo>
                  <a:cubicBezTo>
                    <a:pt x="210873" y="56621"/>
                    <a:pt x="209550" y="56621"/>
                    <a:pt x="208227" y="55298"/>
                  </a:cubicBezTo>
                  <a:cubicBezTo>
                    <a:pt x="206904" y="55298"/>
                    <a:pt x="205581" y="55298"/>
                    <a:pt x="204258" y="53975"/>
                  </a:cubicBezTo>
                  <a:cubicBezTo>
                    <a:pt x="204258" y="52652"/>
                    <a:pt x="202935" y="52652"/>
                    <a:pt x="202935" y="51329"/>
                  </a:cubicBezTo>
                  <a:cubicBezTo>
                    <a:pt x="201612" y="50006"/>
                    <a:pt x="201612" y="48684"/>
                    <a:pt x="201612" y="47361"/>
                  </a:cubicBezTo>
                  <a:cubicBezTo>
                    <a:pt x="201612" y="44715"/>
                    <a:pt x="202935" y="42069"/>
                    <a:pt x="205581" y="40746"/>
                  </a:cubicBezTo>
                  <a:cubicBezTo>
                    <a:pt x="206904" y="39423"/>
                    <a:pt x="209550" y="38100"/>
                    <a:pt x="213518" y="38100"/>
                  </a:cubicBezTo>
                  <a:close/>
                  <a:moveTo>
                    <a:pt x="153820" y="38100"/>
                  </a:moveTo>
                  <a:cubicBezTo>
                    <a:pt x="155157" y="38100"/>
                    <a:pt x="157830" y="38100"/>
                    <a:pt x="157830" y="39440"/>
                  </a:cubicBezTo>
                  <a:cubicBezTo>
                    <a:pt x="159167" y="40779"/>
                    <a:pt x="160504" y="42119"/>
                    <a:pt x="160504" y="43458"/>
                  </a:cubicBezTo>
                  <a:cubicBezTo>
                    <a:pt x="160504" y="43458"/>
                    <a:pt x="160504" y="43458"/>
                    <a:pt x="160504" y="38100"/>
                  </a:cubicBezTo>
                  <a:cubicBezTo>
                    <a:pt x="160504" y="38100"/>
                    <a:pt x="160504" y="38100"/>
                    <a:pt x="169862" y="38100"/>
                  </a:cubicBezTo>
                  <a:cubicBezTo>
                    <a:pt x="169862" y="38100"/>
                    <a:pt x="169862" y="38100"/>
                    <a:pt x="169862" y="68908"/>
                  </a:cubicBezTo>
                  <a:cubicBezTo>
                    <a:pt x="169862" y="70247"/>
                    <a:pt x="169862" y="71587"/>
                    <a:pt x="168525" y="74266"/>
                  </a:cubicBezTo>
                  <a:cubicBezTo>
                    <a:pt x="168525" y="75605"/>
                    <a:pt x="168525" y="76945"/>
                    <a:pt x="167188" y="76945"/>
                  </a:cubicBezTo>
                  <a:cubicBezTo>
                    <a:pt x="165851" y="78284"/>
                    <a:pt x="164515" y="79624"/>
                    <a:pt x="163178" y="79624"/>
                  </a:cubicBezTo>
                  <a:cubicBezTo>
                    <a:pt x="161841" y="79624"/>
                    <a:pt x="159167" y="80963"/>
                    <a:pt x="156494" y="80963"/>
                  </a:cubicBezTo>
                  <a:cubicBezTo>
                    <a:pt x="153820" y="80963"/>
                    <a:pt x="152483" y="79624"/>
                    <a:pt x="151146" y="79624"/>
                  </a:cubicBezTo>
                  <a:cubicBezTo>
                    <a:pt x="149809" y="79624"/>
                    <a:pt x="148473" y="78284"/>
                    <a:pt x="147136" y="78284"/>
                  </a:cubicBezTo>
                  <a:cubicBezTo>
                    <a:pt x="147136" y="76945"/>
                    <a:pt x="145799" y="75605"/>
                    <a:pt x="145799" y="75605"/>
                  </a:cubicBezTo>
                  <a:cubicBezTo>
                    <a:pt x="145799" y="74266"/>
                    <a:pt x="144462" y="72926"/>
                    <a:pt x="144462" y="71587"/>
                  </a:cubicBezTo>
                  <a:cubicBezTo>
                    <a:pt x="144462" y="71587"/>
                    <a:pt x="144462" y="71587"/>
                    <a:pt x="153820" y="71587"/>
                  </a:cubicBezTo>
                  <a:cubicBezTo>
                    <a:pt x="153820" y="72926"/>
                    <a:pt x="153820" y="72926"/>
                    <a:pt x="155157" y="74266"/>
                  </a:cubicBezTo>
                  <a:cubicBezTo>
                    <a:pt x="155157" y="74266"/>
                    <a:pt x="156494" y="74266"/>
                    <a:pt x="156494" y="74266"/>
                  </a:cubicBezTo>
                  <a:cubicBezTo>
                    <a:pt x="157830" y="74266"/>
                    <a:pt x="157830" y="74266"/>
                    <a:pt x="159167" y="74266"/>
                  </a:cubicBezTo>
                  <a:cubicBezTo>
                    <a:pt x="159167" y="74266"/>
                    <a:pt x="159167" y="72926"/>
                    <a:pt x="160504" y="72926"/>
                  </a:cubicBezTo>
                  <a:cubicBezTo>
                    <a:pt x="160504" y="71587"/>
                    <a:pt x="160504" y="71587"/>
                    <a:pt x="160504" y="70247"/>
                  </a:cubicBezTo>
                  <a:cubicBezTo>
                    <a:pt x="160504" y="68908"/>
                    <a:pt x="160504" y="67569"/>
                    <a:pt x="160504" y="66229"/>
                  </a:cubicBezTo>
                  <a:cubicBezTo>
                    <a:pt x="160504" y="66229"/>
                    <a:pt x="160504" y="66229"/>
                    <a:pt x="160504" y="64890"/>
                  </a:cubicBezTo>
                  <a:cubicBezTo>
                    <a:pt x="160504" y="66229"/>
                    <a:pt x="159167" y="67569"/>
                    <a:pt x="157830" y="67569"/>
                  </a:cubicBezTo>
                  <a:cubicBezTo>
                    <a:pt x="156494" y="68908"/>
                    <a:pt x="155157" y="68908"/>
                    <a:pt x="153820" y="68908"/>
                  </a:cubicBezTo>
                  <a:cubicBezTo>
                    <a:pt x="151146" y="68908"/>
                    <a:pt x="149809" y="68908"/>
                    <a:pt x="148473" y="67569"/>
                  </a:cubicBezTo>
                  <a:cubicBezTo>
                    <a:pt x="148473" y="67569"/>
                    <a:pt x="147136" y="66229"/>
                    <a:pt x="145799" y="64890"/>
                  </a:cubicBezTo>
                  <a:cubicBezTo>
                    <a:pt x="145799" y="63550"/>
                    <a:pt x="145799" y="62211"/>
                    <a:pt x="144462" y="59532"/>
                  </a:cubicBezTo>
                  <a:cubicBezTo>
                    <a:pt x="144462" y="58192"/>
                    <a:pt x="144462" y="55513"/>
                    <a:pt x="144462" y="54174"/>
                  </a:cubicBezTo>
                  <a:cubicBezTo>
                    <a:pt x="144462" y="51495"/>
                    <a:pt x="144462" y="50155"/>
                    <a:pt x="144462" y="48816"/>
                  </a:cubicBezTo>
                  <a:cubicBezTo>
                    <a:pt x="144462" y="46137"/>
                    <a:pt x="145799" y="44798"/>
                    <a:pt x="145799" y="43458"/>
                  </a:cubicBezTo>
                  <a:cubicBezTo>
                    <a:pt x="147136" y="42119"/>
                    <a:pt x="147136" y="40779"/>
                    <a:pt x="148473" y="39440"/>
                  </a:cubicBezTo>
                  <a:cubicBezTo>
                    <a:pt x="149809" y="38100"/>
                    <a:pt x="151146" y="38100"/>
                    <a:pt x="153820" y="38100"/>
                  </a:cubicBezTo>
                  <a:close/>
                  <a:moveTo>
                    <a:pt x="96838" y="36513"/>
                  </a:moveTo>
                  <a:lnTo>
                    <a:pt x="92075" y="53976"/>
                  </a:lnTo>
                  <a:lnTo>
                    <a:pt x="100013" y="53976"/>
                  </a:lnTo>
                  <a:close/>
                  <a:moveTo>
                    <a:pt x="231042" y="30163"/>
                  </a:moveTo>
                  <a:cubicBezTo>
                    <a:pt x="231042" y="30163"/>
                    <a:pt x="231042" y="30163"/>
                    <a:pt x="240445" y="30163"/>
                  </a:cubicBezTo>
                  <a:lnTo>
                    <a:pt x="240445" y="39424"/>
                  </a:lnTo>
                  <a:cubicBezTo>
                    <a:pt x="240445" y="39424"/>
                    <a:pt x="240445" y="39424"/>
                    <a:pt x="244475" y="39424"/>
                  </a:cubicBezTo>
                  <a:cubicBezTo>
                    <a:pt x="244475" y="39424"/>
                    <a:pt x="244475" y="39424"/>
                    <a:pt x="244475" y="44716"/>
                  </a:cubicBezTo>
                  <a:cubicBezTo>
                    <a:pt x="244475" y="44716"/>
                    <a:pt x="244475" y="44716"/>
                    <a:pt x="240445" y="44716"/>
                  </a:cubicBezTo>
                  <a:cubicBezTo>
                    <a:pt x="240445" y="44716"/>
                    <a:pt x="240445" y="44716"/>
                    <a:pt x="240445" y="60591"/>
                  </a:cubicBezTo>
                  <a:cubicBezTo>
                    <a:pt x="240445" y="61914"/>
                    <a:pt x="240445" y="61914"/>
                    <a:pt x="240445" y="63237"/>
                  </a:cubicBezTo>
                  <a:cubicBezTo>
                    <a:pt x="241788" y="63237"/>
                    <a:pt x="241788" y="63237"/>
                    <a:pt x="243132" y="63237"/>
                  </a:cubicBezTo>
                  <a:cubicBezTo>
                    <a:pt x="243132" y="63237"/>
                    <a:pt x="243132" y="63237"/>
                    <a:pt x="244475" y="63237"/>
                  </a:cubicBezTo>
                  <a:cubicBezTo>
                    <a:pt x="244475" y="63237"/>
                    <a:pt x="244475" y="63237"/>
                    <a:pt x="244475" y="69851"/>
                  </a:cubicBezTo>
                  <a:cubicBezTo>
                    <a:pt x="243132" y="69851"/>
                    <a:pt x="240445" y="69851"/>
                    <a:pt x="239102" y="69851"/>
                  </a:cubicBezTo>
                  <a:cubicBezTo>
                    <a:pt x="237758" y="69851"/>
                    <a:pt x="236415" y="69851"/>
                    <a:pt x="235072" y="69851"/>
                  </a:cubicBezTo>
                  <a:cubicBezTo>
                    <a:pt x="233729" y="69851"/>
                    <a:pt x="233729" y="68528"/>
                    <a:pt x="232385" y="68528"/>
                  </a:cubicBezTo>
                  <a:cubicBezTo>
                    <a:pt x="232385" y="67205"/>
                    <a:pt x="231042" y="67205"/>
                    <a:pt x="231042" y="65882"/>
                  </a:cubicBezTo>
                  <a:cubicBezTo>
                    <a:pt x="231042" y="64560"/>
                    <a:pt x="231042" y="63237"/>
                    <a:pt x="231042" y="61914"/>
                  </a:cubicBezTo>
                  <a:cubicBezTo>
                    <a:pt x="231042" y="61914"/>
                    <a:pt x="231042" y="61914"/>
                    <a:pt x="231042" y="44716"/>
                  </a:cubicBezTo>
                  <a:cubicBezTo>
                    <a:pt x="231042" y="44716"/>
                    <a:pt x="231042" y="44716"/>
                    <a:pt x="227012" y="44716"/>
                  </a:cubicBezTo>
                  <a:cubicBezTo>
                    <a:pt x="227012" y="44716"/>
                    <a:pt x="227012" y="44716"/>
                    <a:pt x="227012" y="39424"/>
                  </a:cubicBezTo>
                  <a:cubicBezTo>
                    <a:pt x="227012" y="39424"/>
                    <a:pt x="227012" y="39424"/>
                    <a:pt x="231042" y="39424"/>
                  </a:cubicBezTo>
                  <a:cubicBezTo>
                    <a:pt x="231042" y="39424"/>
                    <a:pt x="231042" y="39424"/>
                    <a:pt x="231042" y="30163"/>
                  </a:cubicBezTo>
                  <a:close/>
                  <a:moveTo>
                    <a:pt x="90487" y="28575"/>
                  </a:moveTo>
                  <a:lnTo>
                    <a:pt x="101600" y="28575"/>
                  </a:lnTo>
                  <a:lnTo>
                    <a:pt x="112712" y="69850"/>
                  </a:lnTo>
                  <a:lnTo>
                    <a:pt x="103187" y="69850"/>
                  </a:lnTo>
                  <a:lnTo>
                    <a:pt x="100012" y="61913"/>
                  </a:lnTo>
                  <a:lnTo>
                    <a:pt x="92075" y="61913"/>
                  </a:lnTo>
                  <a:lnTo>
                    <a:pt x="90487" y="69850"/>
                  </a:lnTo>
                  <a:lnTo>
                    <a:pt x="80962" y="69850"/>
                  </a:lnTo>
                  <a:close/>
                  <a:moveTo>
                    <a:pt x="25135" y="22225"/>
                  </a:moveTo>
                  <a:cubicBezTo>
                    <a:pt x="19844" y="22225"/>
                    <a:pt x="15875" y="27494"/>
                    <a:pt x="15875" y="32764"/>
                  </a:cubicBezTo>
                  <a:cubicBezTo>
                    <a:pt x="15875" y="32764"/>
                    <a:pt x="15875" y="32764"/>
                    <a:pt x="15875" y="73600"/>
                  </a:cubicBezTo>
                  <a:cubicBezTo>
                    <a:pt x="15875" y="80186"/>
                    <a:pt x="19844" y="84138"/>
                    <a:pt x="25135" y="84138"/>
                  </a:cubicBezTo>
                  <a:cubicBezTo>
                    <a:pt x="25135" y="84138"/>
                    <a:pt x="25135" y="84138"/>
                    <a:pt x="300303" y="84138"/>
                  </a:cubicBezTo>
                  <a:cubicBezTo>
                    <a:pt x="305594" y="84138"/>
                    <a:pt x="309563" y="80186"/>
                    <a:pt x="309563" y="73600"/>
                  </a:cubicBezTo>
                  <a:lnTo>
                    <a:pt x="309563" y="32764"/>
                  </a:lnTo>
                  <a:cubicBezTo>
                    <a:pt x="309563" y="27494"/>
                    <a:pt x="305594" y="22225"/>
                    <a:pt x="300303" y="22225"/>
                  </a:cubicBezTo>
                  <a:cubicBezTo>
                    <a:pt x="300303" y="22225"/>
                    <a:pt x="300303" y="22225"/>
                    <a:pt x="25135" y="22225"/>
                  </a:cubicBezTo>
                  <a:close/>
                  <a:moveTo>
                    <a:pt x="48948" y="0"/>
                  </a:moveTo>
                  <a:cubicBezTo>
                    <a:pt x="54240" y="0"/>
                    <a:pt x="59531" y="3944"/>
                    <a:pt x="59531" y="10517"/>
                  </a:cubicBezTo>
                  <a:cubicBezTo>
                    <a:pt x="59531" y="10517"/>
                    <a:pt x="59531" y="11832"/>
                    <a:pt x="58208" y="13146"/>
                  </a:cubicBezTo>
                  <a:cubicBezTo>
                    <a:pt x="58208" y="13146"/>
                    <a:pt x="58208" y="13146"/>
                    <a:pt x="96573" y="13146"/>
                  </a:cubicBezTo>
                  <a:cubicBezTo>
                    <a:pt x="96573" y="11832"/>
                    <a:pt x="96573" y="10517"/>
                    <a:pt x="96573" y="10517"/>
                  </a:cubicBezTo>
                  <a:cubicBezTo>
                    <a:pt x="96573" y="3944"/>
                    <a:pt x="100542" y="0"/>
                    <a:pt x="105834" y="0"/>
                  </a:cubicBezTo>
                  <a:cubicBezTo>
                    <a:pt x="111125" y="0"/>
                    <a:pt x="116417" y="3944"/>
                    <a:pt x="116417" y="10517"/>
                  </a:cubicBezTo>
                  <a:cubicBezTo>
                    <a:pt x="116417" y="10517"/>
                    <a:pt x="115094" y="11832"/>
                    <a:pt x="115094" y="13146"/>
                  </a:cubicBezTo>
                  <a:cubicBezTo>
                    <a:pt x="115094" y="13146"/>
                    <a:pt x="115094" y="13146"/>
                    <a:pt x="153459" y="13146"/>
                  </a:cubicBezTo>
                  <a:cubicBezTo>
                    <a:pt x="153459" y="11832"/>
                    <a:pt x="153459" y="10517"/>
                    <a:pt x="153459" y="10517"/>
                  </a:cubicBezTo>
                  <a:cubicBezTo>
                    <a:pt x="153459" y="3944"/>
                    <a:pt x="157427" y="0"/>
                    <a:pt x="162719" y="0"/>
                  </a:cubicBezTo>
                  <a:cubicBezTo>
                    <a:pt x="168011" y="0"/>
                    <a:pt x="173302" y="3944"/>
                    <a:pt x="173302" y="10517"/>
                  </a:cubicBezTo>
                  <a:cubicBezTo>
                    <a:pt x="173302" y="10517"/>
                    <a:pt x="171979" y="11832"/>
                    <a:pt x="171979" y="13146"/>
                  </a:cubicBezTo>
                  <a:cubicBezTo>
                    <a:pt x="171979" y="13146"/>
                    <a:pt x="171979" y="13146"/>
                    <a:pt x="210344" y="13146"/>
                  </a:cubicBezTo>
                  <a:cubicBezTo>
                    <a:pt x="210344" y="11832"/>
                    <a:pt x="209021" y="10517"/>
                    <a:pt x="209021" y="10517"/>
                  </a:cubicBezTo>
                  <a:cubicBezTo>
                    <a:pt x="209021" y="3944"/>
                    <a:pt x="214313" y="0"/>
                    <a:pt x="219604" y="0"/>
                  </a:cubicBezTo>
                  <a:cubicBezTo>
                    <a:pt x="224896" y="0"/>
                    <a:pt x="228865" y="3944"/>
                    <a:pt x="228865" y="10517"/>
                  </a:cubicBezTo>
                  <a:cubicBezTo>
                    <a:pt x="228865" y="10517"/>
                    <a:pt x="228865" y="11832"/>
                    <a:pt x="228865" y="13146"/>
                  </a:cubicBezTo>
                  <a:cubicBezTo>
                    <a:pt x="228865" y="13146"/>
                    <a:pt x="228865" y="13146"/>
                    <a:pt x="267230" y="13146"/>
                  </a:cubicBezTo>
                  <a:cubicBezTo>
                    <a:pt x="265907" y="11832"/>
                    <a:pt x="265907" y="10517"/>
                    <a:pt x="265907" y="10517"/>
                  </a:cubicBezTo>
                  <a:cubicBezTo>
                    <a:pt x="265907" y="3944"/>
                    <a:pt x="271198" y="0"/>
                    <a:pt x="276490" y="0"/>
                  </a:cubicBezTo>
                  <a:cubicBezTo>
                    <a:pt x="281782" y="0"/>
                    <a:pt x="285750" y="3944"/>
                    <a:pt x="285750" y="10517"/>
                  </a:cubicBezTo>
                  <a:cubicBezTo>
                    <a:pt x="285750" y="10517"/>
                    <a:pt x="285750" y="11832"/>
                    <a:pt x="285750" y="13146"/>
                  </a:cubicBezTo>
                  <a:cubicBezTo>
                    <a:pt x="285750" y="13146"/>
                    <a:pt x="285750" y="13146"/>
                    <a:pt x="297657" y="13146"/>
                  </a:cubicBezTo>
                  <a:cubicBezTo>
                    <a:pt x="312209" y="13146"/>
                    <a:pt x="325438" y="24978"/>
                    <a:pt x="325438" y="40754"/>
                  </a:cubicBezTo>
                  <a:cubicBezTo>
                    <a:pt x="325438" y="40754"/>
                    <a:pt x="325438" y="40754"/>
                    <a:pt x="325438" y="276076"/>
                  </a:cubicBezTo>
                  <a:cubicBezTo>
                    <a:pt x="325438" y="276076"/>
                    <a:pt x="325438" y="276076"/>
                    <a:pt x="264584" y="336550"/>
                  </a:cubicBezTo>
                  <a:cubicBezTo>
                    <a:pt x="264584" y="336550"/>
                    <a:pt x="264584" y="336550"/>
                    <a:pt x="27781" y="336550"/>
                  </a:cubicBezTo>
                  <a:cubicBezTo>
                    <a:pt x="13229" y="336550"/>
                    <a:pt x="0" y="323404"/>
                    <a:pt x="0" y="308943"/>
                  </a:cubicBezTo>
                  <a:cubicBezTo>
                    <a:pt x="0" y="308943"/>
                    <a:pt x="0" y="308943"/>
                    <a:pt x="0" y="40754"/>
                  </a:cubicBezTo>
                  <a:cubicBezTo>
                    <a:pt x="0" y="24978"/>
                    <a:pt x="13229" y="13146"/>
                    <a:pt x="27781" y="13146"/>
                  </a:cubicBezTo>
                  <a:cubicBezTo>
                    <a:pt x="27781" y="13146"/>
                    <a:pt x="27781" y="13146"/>
                    <a:pt x="39688" y="13146"/>
                  </a:cubicBezTo>
                  <a:cubicBezTo>
                    <a:pt x="39688" y="11832"/>
                    <a:pt x="39688" y="10517"/>
                    <a:pt x="39688" y="10517"/>
                  </a:cubicBezTo>
                  <a:cubicBezTo>
                    <a:pt x="39688" y="3944"/>
                    <a:pt x="43656" y="0"/>
                    <a:pt x="4894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27" name="Freeform: Shape 24"/>
            <p:cNvSpPr>
              <a:spLocks noChangeAspect="1"/>
            </p:cNvSpPr>
            <p:nvPr/>
          </p:nvSpPr>
          <p:spPr bwMode="auto">
            <a:xfrm>
              <a:off x="7798024" y="2332922"/>
              <a:ext cx="609685" cy="603853"/>
            </a:xfrm>
            <a:custGeom>
              <a:avLst/>
              <a:gdLst>
                <a:gd name="connsiteX0" fmla="*/ 279400 w 331787"/>
                <a:gd name="connsiteY0" fmla="*/ 307975 h 328613"/>
                <a:gd name="connsiteX1" fmla="*/ 300038 w 331787"/>
                <a:gd name="connsiteY1" fmla="*/ 307975 h 328613"/>
                <a:gd name="connsiteX2" fmla="*/ 300038 w 331787"/>
                <a:gd name="connsiteY2" fmla="*/ 328613 h 328613"/>
                <a:gd name="connsiteX3" fmla="*/ 279400 w 331787"/>
                <a:gd name="connsiteY3" fmla="*/ 328613 h 328613"/>
                <a:gd name="connsiteX4" fmla="*/ 234950 w 331787"/>
                <a:gd name="connsiteY4" fmla="*/ 307975 h 328613"/>
                <a:gd name="connsiteX5" fmla="*/ 257175 w 331787"/>
                <a:gd name="connsiteY5" fmla="*/ 307975 h 328613"/>
                <a:gd name="connsiteX6" fmla="*/ 257175 w 331787"/>
                <a:gd name="connsiteY6" fmla="*/ 328613 h 328613"/>
                <a:gd name="connsiteX7" fmla="*/ 234950 w 331787"/>
                <a:gd name="connsiteY7" fmla="*/ 328613 h 328613"/>
                <a:gd name="connsiteX8" fmla="*/ 188912 w 331787"/>
                <a:gd name="connsiteY8" fmla="*/ 307975 h 328613"/>
                <a:gd name="connsiteX9" fmla="*/ 211137 w 331787"/>
                <a:gd name="connsiteY9" fmla="*/ 307975 h 328613"/>
                <a:gd name="connsiteX10" fmla="*/ 211137 w 331787"/>
                <a:gd name="connsiteY10" fmla="*/ 328613 h 328613"/>
                <a:gd name="connsiteX11" fmla="*/ 188912 w 331787"/>
                <a:gd name="connsiteY11" fmla="*/ 328613 h 328613"/>
                <a:gd name="connsiteX12" fmla="*/ 144462 w 331787"/>
                <a:gd name="connsiteY12" fmla="*/ 307975 h 328613"/>
                <a:gd name="connsiteX13" fmla="*/ 166687 w 331787"/>
                <a:gd name="connsiteY13" fmla="*/ 307975 h 328613"/>
                <a:gd name="connsiteX14" fmla="*/ 166687 w 331787"/>
                <a:gd name="connsiteY14" fmla="*/ 328613 h 328613"/>
                <a:gd name="connsiteX15" fmla="*/ 144462 w 331787"/>
                <a:gd name="connsiteY15" fmla="*/ 328613 h 328613"/>
                <a:gd name="connsiteX16" fmla="*/ 100012 w 331787"/>
                <a:gd name="connsiteY16" fmla="*/ 307975 h 328613"/>
                <a:gd name="connsiteX17" fmla="*/ 122237 w 331787"/>
                <a:gd name="connsiteY17" fmla="*/ 307975 h 328613"/>
                <a:gd name="connsiteX18" fmla="*/ 122237 w 331787"/>
                <a:gd name="connsiteY18" fmla="*/ 328613 h 328613"/>
                <a:gd name="connsiteX19" fmla="*/ 100012 w 331787"/>
                <a:gd name="connsiteY19" fmla="*/ 328613 h 328613"/>
                <a:gd name="connsiteX20" fmla="*/ 0 w 331787"/>
                <a:gd name="connsiteY20" fmla="*/ 209550 h 328613"/>
                <a:gd name="connsiteX21" fmla="*/ 22225 w 331787"/>
                <a:gd name="connsiteY21" fmla="*/ 209550 h 328613"/>
                <a:gd name="connsiteX22" fmla="*/ 22225 w 331787"/>
                <a:gd name="connsiteY22" fmla="*/ 231775 h 328613"/>
                <a:gd name="connsiteX23" fmla="*/ 0 w 331787"/>
                <a:gd name="connsiteY23" fmla="*/ 231775 h 328613"/>
                <a:gd name="connsiteX24" fmla="*/ 0 w 331787"/>
                <a:gd name="connsiteY24" fmla="*/ 165100 h 328613"/>
                <a:gd name="connsiteX25" fmla="*/ 22225 w 331787"/>
                <a:gd name="connsiteY25" fmla="*/ 165100 h 328613"/>
                <a:gd name="connsiteX26" fmla="*/ 22225 w 331787"/>
                <a:gd name="connsiteY26" fmla="*/ 185738 h 328613"/>
                <a:gd name="connsiteX27" fmla="*/ 0 w 331787"/>
                <a:gd name="connsiteY27" fmla="*/ 185738 h 328613"/>
                <a:gd name="connsiteX28" fmla="*/ 0 w 331787"/>
                <a:gd name="connsiteY28" fmla="*/ 120650 h 328613"/>
                <a:gd name="connsiteX29" fmla="*/ 22225 w 331787"/>
                <a:gd name="connsiteY29" fmla="*/ 120650 h 328613"/>
                <a:gd name="connsiteX30" fmla="*/ 22225 w 331787"/>
                <a:gd name="connsiteY30" fmla="*/ 142875 h 328613"/>
                <a:gd name="connsiteX31" fmla="*/ 0 w 331787"/>
                <a:gd name="connsiteY31" fmla="*/ 142875 h 328613"/>
                <a:gd name="connsiteX32" fmla="*/ 0 w 331787"/>
                <a:gd name="connsiteY32" fmla="*/ 74612 h 328613"/>
                <a:gd name="connsiteX33" fmla="*/ 22225 w 331787"/>
                <a:gd name="connsiteY33" fmla="*/ 74612 h 328613"/>
                <a:gd name="connsiteX34" fmla="*/ 22225 w 331787"/>
                <a:gd name="connsiteY34" fmla="*/ 96837 h 328613"/>
                <a:gd name="connsiteX35" fmla="*/ 0 w 331787"/>
                <a:gd name="connsiteY35" fmla="*/ 96837 h 328613"/>
                <a:gd name="connsiteX36" fmla="*/ 306388 w 331787"/>
                <a:gd name="connsiteY36" fmla="*/ 66675 h 328613"/>
                <a:gd name="connsiteX37" fmla="*/ 327025 w 331787"/>
                <a:gd name="connsiteY37" fmla="*/ 77788 h 328613"/>
                <a:gd name="connsiteX38" fmla="*/ 277813 w 331787"/>
                <a:gd name="connsiteY38" fmla="*/ 163513 h 328613"/>
                <a:gd name="connsiteX39" fmla="*/ 227013 w 331787"/>
                <a:gd name="connsiteY39" fmla="*/ 141288 h 328613"/>
                <a:gd name="connsiteX40" fmla="*/ 195263 w 331787"/>
                <a:gd name="connsiteY40" fmla="*/ 204788 h 328613"/>
                <a:gd name="connsiteX41" fmla="*/ 138113 w 331787"/>
                <a:gd name="connsiteY41" fmla="*/ 177801 h 328613"/>
                <a:gd name="connsiteX42" fmla="*/ 95250 w 331787"/>
                <a:gd name="connsiteY42" fmla="*/ 249238 h 328613"/>
                <a:gd name="connsiteX43" fmla="*/ 76200 w 331787"/>
                <a:gd name="connsiteY43" fmla="*/ 238126 h 328613"/>
                <a:gd name="connsiteX44" fmla="*/ 128588 w 331787"/>
                <a:gd name="connsiteY44" fmla="*/ 149225 h 328613"/>
                <a:gd name="connsiteX45" fmla="*/ 185738 w 331787"/>
                <a:gd name="connsiteY45" fmla="*/ 176213 h 328613"/>
                <a:gd name="connsiteX46" fmla="*/ 217488 w 331787"/>
                <a:gd name="connsiteY46" fmla="*/ 112713 h 328613"/>
                <a:gd name="connsiteX47" fmla="*/ 268288 w 331787"/>
                <a:gd name="connsiteY47" fmla="*/ 136525 h 328613"/>
                <a:gd name="connsiteX48" fmla="*/ 0 w 331787"/>
                <a:gd name="connsiteY48" fmla="*/ 30162 h 328613"/>
                <a:gd name="connsiteX49" fmla="*/ 22225 w 331787"/>
                <a:gd name="connsiteY49" fmla="*/ 30162 h 328613"/>
                <a:gd name="connsiteX50" fmla="*/ 22225 w 331787"/>
                <a:gd name="connsiteY50" fmla="*/ 52387 h 328613"/>
                <a:gd name="connsiteX51" fmla="*/ 0 w 331787"/>
                <a:gd name="connsiteY51" fmla="*/ 52387 h 328613"/>
                <a:gd name="connsiteX52" fmla="*/ 36512 w 331787"/>
                <a:gd name="connsiteY52" fmla="*/ 0 h 328613"/>
                <a:gd name="connsiteX53" fmla="*/ 68262 w 331787"/>
                <a:gd name="connsiteY53" fmla="*/ 0 h 328613"/>
                <a:gd name="connsiteX54" fmla="*/ 68262 w 331787"/>
                <a:gd name="connsiteY54" fmla="*/ 261938 h 328613"/>
                <a:gd name="connsiteX55" fmla="*/ 331787 w 331787"/>
                <a:gd name="connsiteY55" fmla="*/ 261938 h 328613"/>
                <a:gd name="connsiteX56" fmla="*/ 331787 w 331787"/>
                <a:gd name="connsiteY56" fmla="*/ 293688 h 328613"/>
                <a:gd name="connsiteX57" fmla="*/ 36512 w 331787"/>
                <a:gd name="connsiteY57" fmla="*/ 293688 h 328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31787" h="328613">
                  <a:moveTo>
                    <a:pt x="279400" y="307975"/>
                  </a:moveTo>
                  <a:lnTo>
                    <a:pt x="300038" y="307975"/>
                  </a:lnTo>
                  <a:lnTo>
                    <a:pt x="300038" y="328613"/>
                  </a:lnTo>
                  <a:lnTo>
                    <a:pt x="279400" y="328613"/>
                  </a:lnTo>
                  <a:close/>
                  <a:moveTo>
                    <a:pt x="234950" y="307975"/>
                  </a:moveTo>
                  <a:lnTo>
                    <a:pt x="257175" y="307975"/>
                  </a:lnTo>
                  <a:lnTo>
                    <a:pt x="257175" y="328613"/>
                  </a:lnTo>
                  <a:lnTo>
                    <a:pt x="234950" y="328613"/>
                  </a:lnTo>
                  <a:close/>
                  <a:moveTo>
                    <a:pt x="188912" y="307975"/>
                  </a:moveTo>
                  <a:lnTo>
                    <a:pt x="211137" y="307975"/>
                  </a:lnTo>
                  <a:lnTo>
                    <a:pt x="211137" y="328613"/>
                  </a:lnTo>
                  <a:lnTo>
                    <a:pt x="188912" y="328613"/>
                  </a:lnTo>
                  <a:close/>
                  <a:moveTo>
                    <a:pt x="144462" y="307975"/>
                  </a:moveTo>
                  <a:lnTo>
                    <a:pt x="166687" y="307975"/>
                  </a:lnTo>
                  <a:lnTo>
                    <a:pt x="166687" y="328613"/>
                  </a:lnTo>
                  <a:lnTo>
                    <a:pt x="144462" y="328613"/>
                  </a:lnTo>
                  <a:close/>
                  <a:moveTo>
                    <a:pt x="100012" y="307975"/>
                  </a:moveTo>
                  <a:lnTo>
                    <a:pt x="122237" y="307975"/>
                  </a:lnTo>
                  <a:lnTo>
                    <a:pt x="122237" y="328613"/>
                  </a:lnTo>
                  <a:lnTo>
                    <a:pt x="100012" y="328613"/>
                  </a:lnTo>
                  <a:close/>
                  <a:moveTo>
                    <a:pt x="0" y="209550"/>
                  </a:moveTo>
                  <a:lnTo>
                    <a:pt x="22225" y="209550"/>
                  </a:lnTo>
                  <a:lnTo>
                    <a:pt x="22225" y="231775"/>
                  </a:lnTo>
                  <a:lnTo>
                    <a:pt x="0" y="231775"/>
                  </a:lnTo>
                  <a:close/>
                  <a:moveTo>
                    <a:pt x="0" y="165100"/>
                  </a:moveTo>
                  <a:lnTo>
                    <a:pt x="22225" y="165100"/>
                  </a:lnTo>
                  <a:lnTo>
                    <a:pt x="22225" y="185738"/>
                  </a:lnTo>
                  <a:lnTo>
                    <a:pt x="0" y="185738"/>
                  </a:lnTo>
                  <a:close/>
                  <a:moveTo>
                    <a:pt x="0" y="120650"/>
                  </a:moveTo>
                  <a:lnTo>
                    <a:pt x="22225" y="120650"/>
                  </a:lnTo>
                  <a:lnTo>
                    <a:pt x="22225" y="142875"/>
                  </a:lnTo>
                  <a:lnTo>
                    <a:pt x="0" y="142875"/>
                  </a:lnTo>
                  <a:close/>
                  <a:moveTo>
                    <a:pt x="0" y="74612"/>
                  </a:moveTo>
                  <a:lnTo>
                    <a:pt x="22225" y="74612"/>
                  </a:lnTo>
                  <a:lnTo>
                    <a:pt x="22225" y="96837"/>
                  </a:lnTo>
                  <a:lnTo>
                    <a:pt x="0" y="96837"/>
                  </a:lnTo>
                  <a:close/>
                  <a:moveTo>
                    <a:pt x="306388" y="66675"/>
                  </a:moveTo>
                  <a:lnTo>
                    <a:pt x="327025" y="77788"/>
                  </a:lnTo>
                  <a:lnTo>
                    <a:pt x="277813" y="163513"/>
                  </a:lnTo>
                  <a:lnTo>
                    <a:pt x="227013" y="141288"/>
                  </a:lnTo>
                  <a:lnTo>
                    <a:pt x="195263" y="204788"/>
                  </a:lnTo>
                  <a:lnTo>
                    <a:pt x="138113" y="177801"/>
                  </a:lnTo>
                  <a:lnTo>
                    <a:pt x="95250" y="249238"/>
                  </a:lnTo>
                  <a:lnTo>
                    <a:pt x="76200" y="238126"/>
                  </a:lnTo>
                  <a:lnTo>
                    <a:pt x="128588" y="149225"/>
                  </a:lnTo>
                  <a:lnTo>
                    <a:pt x="185738" y="176213"/>
                  </a:lnTo>
                  <a:lnTo>
                    <a:pt x="217488" y="112713"/>
                  </a:lnTo>
                  <a:lnTo>
                    <a:pt x="268288" y="136525"/>
                  </a:lnTo>
                  <a:close/>
                  <a:moveTo>
                    <a:pt x="0" y="30162"/>
                  </a:moveTo>
                  <a:lnTo>
                    <a:pt x="22225" y="30162"/>
                  </a:lnTo>
                  <a:lnTo>
                    <a:pt x="22225" y="52387"/>
                  </a:lnTo>
                  <a:lnTo>
                    <a:pt x="0" y="52387"/>
                  </a:lnTo>
                  <a:close/>
                  <a:moveTo>
                    <a:pt x="36512" y="0"/>
                  </a:moveTo>
                  <a:lnTo>
                    <a:pt x="68262" y="0"/>
                  </a:lnTo>
                  <a:lnTo>
                    <a:pt x="68262" y="261938"/>
                  </a:lnTo>
                  <a:lnTo>
                    <a:pt x="331787" y="261938"/>
                  </a:lnTo>
                  <a:lnTo>
                    <a:pt x="331787" y="293688"/>
                  </a:lnTo>
                  <a:lnTo>
                    <a:pt x="36512" y="2936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28" name="Freeform: Shape 25"/>
            <p:cNvSpPr>
              <a:spLocks noChangeAspect="1"/>
            </p:cNvSpPr>
            <p:nvPr/>
          </p:nvSpPr>
          <p:spPr bwMode="auto">
            <a:xfrm>
              <a:off x="9823117" y="2330006"/>
              <a:ext cx="524484" cy="609685"/>
            </a:xfrm>
            <a:custGeom>
              <a:avLst/>
              <a:gdLst>
                <a:gd name="connsiteX0" fmla="*/ 144647 w 290884"/>
                <a:gd name="connsiteY0" fmla="*/ 246063 h 338138"/>
                <a:gd name="connsiteX1" fmla="*/ 110656 w 290884"/>
                <a:gd name="connsiteY1" fmla="*/ 261816 h 338138"/>
                <a:gd name="connsiteX2" fmla="*/ 144647 w 290884"/>
                <a:gd name="connsiteY2" fmla="*/ 314326 h 338138"/>
                <a:gd name="connsiteX3" fmla="*/ 177331 w 290884"/>
                <a:gd name="connsiteY3" fmla="*/ 261816 h 338138"/>
                <a:gd name="connsiteX4" fmla="*/ 144647 w 290884"/>
                <a:gd name="connsiteY4" fmla="*/ 246063 h 338138"/>
                <a:gd name="connsiteX5" fmla="*/ 186856 w 290884"/>
                <a:gd name="connsiteY5" fmla="*/ 222250 h 338138"/>
                <a:gd name="connsiteX6" fmla="*/ 181776 w 290884"/>
                <a:gd name="connsiteY6" fmla="*/ 224790 h 338138"/>
                <a:gd name="connsiteX7" fmla="*/ 167806 w 290884"/>
                <a:gd name="connsiteY7" fmla="*/ 233680 h 338138"/>
                <a:gd name="connsiteX8" fmla="*/ 183046 w 290884"/>
                <a:gd name="connsiteY8" fmla="*/ 241300 h 338138"/>
                <a:gd name="connsiteX9" fmla="*/ 186856 w 290884"/>
                <a:gd name="connsiteY9" fmla="*/ 222250 h 338138"/>
                <a:gd name="connsiteX10" fmla="*/ 102719 w 290884"/>
                <a:gd name="connsiteY10" fmla="*/ 222250 h 338138"/>
                <a:gd name="connsiteX11" fmla="*/ 105470 w 290884"/>
                <a:gd name="connsiteY11" fmla="*/ 241300 h 338138"/>
                <a:gd name="connsiteX12" fmla="*/ 123357 w 290884"/>
                <a:gd name="connsiteY12" fmla="*/ 233680 h 338138"/>
                <a:gd name="connsiteX13" fmla="*/ 106846 w 290884"/>
                <a:gd name="connsiteY13" fmla="*/ 224790 h 338138"/>
                <a:gd name="connsiteX14" fmla="*/ 102719 w 290884"/>
                <a:gd name="connsiteY14" fmla="*/ 222250 h 338138"/>
                <a:gd name="connsiteX15" fmla="*/ 233044 w 290884"/>
                <a:gd name="connsiteY15" fmla="*/ 184150 h 338138"/>
                <a:gd name="connsiteX16" fmla="*/ 209321 w 290884"/>
                <a:gd name="connsiteY16" fmla="*/ 203710 h 338138"/>
                <a:gd name="connsiteX17" fmla="*/ 202731 w 290884"/>
                <a:gd name="connsiteY17" fmla="*/ 249351 h 338138"/>
                <a:gd name="connsiteX18" fmla="*/ 246223 w 290884"/>
                <a:gd name="connsiteY18" fmla="*/ 257175 h 338138"/>
                <a:gd name="connsiteX19" fmla="*/ 265992 w 290884"/>
                <a:gd name="connsiteY19" fmla="*/ 250655 h 338138"/>
                <a:gd name="connsiteX20" fmla="*/ 233044 w 290884"/>
                <a:gd name="connsiteY20" fmla="*/ 184150 h 338138"/>
                <a:gd name="connsiteX21" fmla="*/ 56261 w 290884"/>
                <a:gd name="connsiteY21" fmla="*/ 184150 h 338138"/>
                <a:gd name="connsiteX22" fmla="*/ 21995 w 290884"/>
                <a:gd name="connsiteY22" fmla="*/ 250655 h 338138"/>
                <a:gd name="connsiteX23" fmla="*/ 43082 w 290884"/>
                <a:gd name="connsiteY23" fmla="*/ 257175 h 338138"/>
                <a:gd name="connsiteX24" fmla="*/ 85256 w 290884"/>
                <a:gd name="connsiteY24" fmla="*/ 249351 h 338138"/>
                <a:gd name="connsiteX25" fmla="*/ 78666 w 290884"/>
                <a:gd name="connsiteY25" fmla="*/ 203710 h 338138"/>
                <a:gd name="connsiteX26" fmla="*/ 56261 w 290884"/>
                <a:gd name="connsiteY26" fmla="*/ 184150 h 338138"/>
                <a:gd name="connsiteX27" fmla="*/ 210669 w 290884"/>
                <a:gd name="connsiteY27" fmla="*/ 163513 h 338138"/>
                <a:gd name="connsiteX28" fmla="*/ 210669 w 290884"/>
                <a:gd name="connsiteY28" fmla="*/ 169070 h 338138"/>
                <a:gd name="connsiteX29" fmla="*/ 210669 w 290884"/>
                <a:gd name="connsiteY29" fmla="*/ 174626 h 338138"/>
                <a:gd name="connsiteX30" fmla="*/ 217019 w 290884"/>
                <a:gd name="connsiteY30" fmla="*/ 169070 h 338138"/>
                <a:gd name="connsiteX31" fmla="*/ 210669 w 290884"/>
                <a:gd name="connsiteY31" fmla="*/ 163513 h 338138"/>
                <a:gd name="connsiteX32" fmla="*/ 77319 w 290884"/>
                <a:gd name="connsiteY32" fmla="*/ 163513 h 338138"/>
                <a:gd name="connsiteX33" fmla="*/ 70969 w 290884"/>
                <a:gd name="connsiteY33" fmla="*/ 169070 h 338138"/>
                <a:gd name="connsiteX34" fmla="*/ 77319 w 290884"/>
                <a:gd name="connsiteY34" fmla="*/ 174626 h 338138"/>
                <a:gd name="connsiteX35" fmla="*/ 77319 w 290884"/>
                <a:gd name="connsiteY35" fmla="*/ 169070 h 338138"/>
                <a:gd name="connsiteX36" fmla="*/ 77319 w 290884"/>
                <a:gd name="connsiteY36" fmla="*/ 163513 h 338138"/>
                <a:gd name="connsiteX37" fmla="*/ 144788 w 290884"/>
                <a:gd name="connsiteY37" fmla="*/ 150813 h 338138"/>
                <a:gd name="connsiteX38" fmla="*/ 163045 w 290884"/>
                <a:gd name="connsiteY38" fmla="*/ 169070 h 338138"/>
                <a:gd name="connsiteX39" fmla="*/ 144788 w 290884"/>
                <a:gd name="connsiteY39" fmla="*/ 187327 h 338138"/>
                <a:gd name="connsiteX40" fmla="*/ 126531 w 290884"/>
                <a:gd name="connsiteY40" fmla="*/ 169070 h 338138"/>
                <a:gd name="connsiteX41" fmla="*/ 144788 w 290884"/>
                <a:gd name="connsiteY41" fmla="*/ 150813 h 338138"/>
                <a:gd name="connsiteX42" fmla="*/ 145444 w 290884"/>
                <a:gd name="connsiteY42" fmla="*/ 114300 h 338138"/>
                <a:gd name="connsiteX43" fmla="*/ 119215 w 290884"/>
                <a:gd name="connsiteY43" fmla="*/ 130293 h 338138"/>
                <a:gd name="connsiteX44" fmla="*/ 100855 w 290884"/>
                <a:gd name="connsiteY44" fmla="*/ 144952 h 338138"/>
                <a:gd name="connsiteX45" fmla="*/ 99544 w 290884"/>
                <a:gd name="connsiteY45" fmla="*/ 168941 h 338138"/>
                <a:gd name="connsiteX46" fmla="*/ 100855 w 290884"/>
                <a:gd name="connsiteY46" fmla="*/ 192930 h 338138"/>
                <a:gd name="connsiteX47" fmla="*/ 119215 w 290884"/>
                <a:gd name="connsiteY47" fmla="*/ 206257 h 338138"/>
                <a:gd name="connsiteX48" fmla="*/ 145444 w 290884"/>
                <a:gd name="connsiteY48" fmla="*/ 222250 h 338138"/>
                <a:gd name="connsiteX49" fmla="*/ 170361 w 290884"/>
                <a:gd name="connsiteY49" fmla="*/ 206257 h 338138"/>
                <a:gd name="connsiteX50" fmla="*/ 190032 w 290884"/>
                <a:gd name="connsiteY50" fmla="*/ 192930 h 338138"/>
                <a:gd name="connsiteX51" fmla="*/ 190032 w 290884"/>
                <a:gd name="connsiteY51" fmla="*/ 168941 h 338138"/>
                <a:gd name="connsiteX52" fmla="*/ 190032 w 290884"/>
                <a:gd name="connsiteY52" fmla="*/ 144952 h 338138"/>
                <a:gd name="connsiteX53" fmla="*/ 170361 w 290884"/>
                <a:gd name="connsiteY53" fmla="*/ 130293 h 338138"/>
                <a:gd name="connsiteX54" fmla="*/ 145444 w 290884"/>
                <a:gd name="connsiteY54" fmla="*/ 114300 h 338138"/>
                <a:gd name="connsiteX55" fmla="*/ 183046 w 290884"/>
                <a:gd name="connsiteY55" fmla="*/ 96838 h 338138"/>
                <a:gd name="connsiteX56" fmla="*/ 167806 w 290884"/>
                <a:gd name="connsiteY56" fmla="*/ 103188 h 338138"/>
                <a:gd name="connsiteX57" fmla="*/ 181776 w 290884"/>
                <a:gd name="connsiteY57" fmla="*/ 113348 h 338138"/>
                <a:gd name="connsiteX58" fmla="*/ 186856 w 290884"/>
                <a:gd name="connsiteY58" fmla="*/ 115888 h 338138"/>
                <a:gd name="connsiteX59" fmla="*/ 183046 w 290884"/>
                <a:gd name="connsiteY59" fmla="*/ 96838 h 338138"/>
                <a:gd name="connsiteX60" fmla="*/ 105470 w 290884"/>
                <a:gd name="connsiteY60" fmla="*/ 96838 h 338138"/>
                <a:gd name="connsiteX61" fmla="*/ 102719 w 290884"/>
                <a:gd name="connsiteY61" fmla="*/ 115888 h 338138"/>
                <a:gd name="connsiteX62" fmla="*/ 106846 w 290884"/>
                <a:gd name="connsiteY62" fmla="*/ 113348 h 338138"/>
                <a:gd name="connsiteX63" fmla="*/ 123357 w 290884"/>
                <a:gd name="connsiteY63" fmla="*/ 103188 h 338138"/>
                <a:gd name="connsiteX64" fmla="*/ 105470 w 290884"/>
                <a:gd name="connsiteY64" fmla="*/ 96838 h 338138"/>
                <a:gd name="connsiteX65" fmla="*/ 246901 w 290884"/>
                <a:gd name="connsiteY65" fmla="*/ 79375 h 338138"/>
                <a:gd name="connsiteX66" fmla="*/ 202731 w 290884"/>
                <a:gd name="connsiteY66" fmla="*/ 88503 h 338138"/>
                <a:gd name="connsiteX67" fmla="*/ 209424 w 290884"/>
                <a:gd name="connsiteY67" fmla="*/ 134144 h 338138"/>
                <a:gd name="connsiteX68" fmla="*/ 233517 w 290884"/>
                <a:gd name="connsiteY68" fmla="*/ 152400 h 338138"/>
                <a:gd name="connsiteX69" fmla="*/ 250917 w 290884"/>
                <a:gd name="connsiteY69" fmla="*/ 132840 h 338138"/>
                <a:gd name="connsiteX70" fmla="*/ 266979 w 290884"/>
                <a:gd name="connsiteY70" fmla="*/ 85895 h 338138"/>
                <a:gd name="connsiteX71" fmla="*/ 246901 w 290884"/>
                <a:gd name="connsiteY71" fmla="*/ 79375 h 338138"/>
                <a:gd name="connsiteX72" fmla="*/ 43420 w 290884"/>
                <a:gd name="connsiteY72" fmla="*/ 79375 h 338138"/>
                <a:gd name="connsiteX73" fmla="*/ 22503 w 290884"/>
                <a:gd name="connsiteY73" fmla="*/ 85895 h 338138"/>
                <a:gd name="connsiteX74" fmla="*/ 38191 w 290884"/>
                <a:gd name="connsiteY74" fmla="*/ 132840 h 338138"/>
                <a:gd name="connsiteX75" fmla="*/ 56494 w 290884"/>
                <a:gd name="connsiteY75" fmla="*/ 152400 h 338138"/>
                <a:gd name="connsiteX76" fmla="*/ 78719 w 290884"/>
                <a:gd name="connsiteY76" fmla="*/ 134144 h 338138"/>
                <a:gd name="connsiteX77" fmla="*/ 85256 w 290884"/>
                <a:gd name="connsiteY77" fmla="*/ 88503 h 338138"/>
                <a:gd name="connsiteX78" fmla="*/ 43420 w 290884"/>
                <a:gd name="connsiteY78" fmla="*/ 79375 h 338138"/>
                <a:gd name="connsiteX79" fmla="*/ 144647 w 290884"/>
                <a:gd name="connsiteY79" fmla="*/ 22225 h 338138"/>
                <a:gd name="connsiteX80" fmla="*/ 110656 w 290884"/>
                <a:gd name="connsiteY80" fmla="*/ 74942 h 338138"/>
                <a:gd name="connsiteX81" fmla="*/ 144647 w 290884"/>
                <a:gd name="connsiteY81" fmla="*/ 92075 h 338138"/>
                <a:gd name="connsiteX82" fmla="*/ 177331 w 290884"/>
                <a:gd name="connsiteY82" fmla="*/ 74942 h 338138"/>
                <a:gd name="connsiteX83" fmla="*/ 144647 w 290884"/>
                <a:gd name="connsiteY83" fmla="*/ 22225 h 338138"/>
                <a:gd name="connsiteX84" fmla="*/ 145581 w 290884"/>
                <a:gd name="connsiteY84" fmla="*/ 0 h 338138"/>
                <a:gd name="connsiteX85" fmla="*/ 199637 w 290884"/>
                <a:gd name="connsiteY85" fmla="*/ 67363 h 338138"/>
                <a:gd name="connsiteX86" fmla="*/ 247101 w 290884"/>
                <a:gd name="connsiteY86" fmla="*/ 58117 h 338138"/>
                <a:gd name="connsiteX87" fmla="*/ 285335 w 290884"/>
                <a:gd name="connsiteY87" fmla="*/ 73968 h 338138"/>
                <a:gd name="connsiteX88" fmla="*/ 268195 w 290884"/>
                <a:gd name="connsiteY88" fmla="*/ 145294 h 338138"/>
                <a:gd name="connsiteX89" fmla="*/ 248419 w 290884"/>
                <a:gd name="connsiteY89" fmla="*/ 169069 h 338138"/>
                <a:gd name="connsiteX90" fmla="*/ 285335 w 290884"/>
                <a:gd name="connsiteY90" fmla="*/ 264170 h 338138"/>
                <a:gd name="connsiteX91" fmla="*/ 247101 w 290884"/>
                <a:gd name="connsiteY91" fmla="*/ 280021 h 338138"/>
                <a:gd name="connsiteX92" fmla="*/ 199637 w 290884"/>
                <a:gd name="connsiteY92" fmla="*/ 270775 h 338138"/>
                <a:gd name="connsiteX93" fmla="*/ 145581 w 290884"/>
                <a:gd name="connsiteY93" fmla="*/ 338138 h 338138"/>
                <a:gd name="connsiteX94" fmla="*/ 91525 w 290884"/>
                <a:gd name="connsiteY94" fmla="*/ 270775 h 338138"/>
                <a:gd name="connsiteX95" fmla="*/ 44061 w 290884"/>
                <a:gd name="connsiteY95" fmla="*/ 280021 h 338138"/>
                <a:gd name="connsiteX96" fmla="*/ 5827 w 290884"/>
                <a:gd name="connsiteY96" fmla="*/ 264170 h 338138"/>
                <a:gd name="connsiteX97" fmla="*/ 41425 w 290884"/>
                <a:gd name="connsiteY97" fmla="*/ 169069 h 338138"/>
                <a:gd name="connsiteX98" fmla="*/ 21648 w 290884"/>
                <a:gd name="connsiteY98" fmla="*/ 145294 h 338138"/>
                <a:gd name="connsiteX99" fmla="*/ 5827 w 290884"/>
                <a:gd name="connsiteY99" fmla="*/ 73968 h 338138"/>
                <a:gd name="connsiteX100" fmla="*/ 44061 w 290884"/>
                <a:gd name="connsiteY100" fmla="*/ 58117 h 338138"/>
                <a:gd name="connsiteX101" fmla="*/ 91525 w 290884"/>
                <a:gd name="connsiteY101" fmla="*/ 67363 h 338138"/>
                <a:gd name="connsiteX102" fmla="*/ 145581 w 290884"/>
                <a:gd name="connsiteY102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90884" h="338138">
                  <a:moveTo>
                    <a:pt x="144647" y="246063"/>
                  </a:moveTo>
                  <a:cubicBezTo>
                    <a:pt x="132881" y="252627"/>
                    <a:pt x="121115" y="257878"/>
                    <a:pt x="110656" y="261816"/>
                  </a:cubicBezTo>
                  <a:cubicBezTo>
                    <a:pt x="119807" y="295948"/>
                    <a:pt x="132881" y="314326"/>
                    <a:pt x="144647" y="314326"/>
                  </a:cubicBezTo>
                  <a:cubicBezTo>
                    <a:pt x="155106" y="314326"/>
                    <a:pt x="168180" y="295948"/>
                    <a:pt x="177331" y="261816"/>
                  </a:cubicBezTo>
                  <a:cubicBezTo>
                    <a:pt x="166872" y="257878"/>
                    <a:pt x="155106" y="252627"/>
                    <a:pt x="144647" y="246063"/>
                  </a:cubicBezTo>
                  <a:close/>
                  <a:moveTo>
                    <a:pt x="186856" y="222250"/>
                  </a:moveTo>
                  <a:cubicBezTo>
                    <a:pt x="184316" y="222250"/>
                    <a:pt x="183046" y="223520"/>
                    <a:pt x="181776" y="224790"/>
                  </a:cubicBezTo>
                  <a:cubicBezTo>
                    <a:pt x="176696" y="228600"/>
                    <a:pt x="171616" y="231140"/>
                    <a:pt x="167806" y="233680"/>
                  </a:cubicBezTo>
                  <a:cubicBezTo>
                    <a:pt x="172886" y="237490"/>
                    <a:pt x="177966" y="238760"/>
                    <a:pt x="183046" y="241300"/>
                  </a:cubicBezTo>
                  <a:cubicBezTo>
                    <a:pt x="184316" y="234950"/>
                    <a:pt x="185586" y="228600"/>
                    <a:pt x="186856" y="222250"/>
                  </a:cubicBezTo>
                  <a:close/>
                  <a:moveTo>
                    <a:pt x="102719" y="222250"/>
                  </a:moveTo>
                  <a:cubicBezTo>
                    <a:pt x="102719" y="228600"/>
                    <a:pt x="104095" y="234950"/>
                    <a:pt x="105470" y="241300"/>
                  </a:cubicBezTo>
                  <a:cubicBezTo>
                    <a:pt x="110974" y="238760"/>
                    <a:pt x="117853" y="237490"/>
                    <a:pt x="123357" y="233680"/>
                  </a:cubicBezTo>
                  <a:cubicBezTo>
                    <a:pt x="117853" y="231140"/>
                    <a:pt x="112350" y="228600"/>
                    <a:pt x="106846" y="224790"/>
                  </a:cubicBezTo>
                  <a:cubicBezTo>
                    <a:pt x="105470" y="223520"/>
                    <a:pt x="104095" y="222250"/>
                    <a:pt x="102719" y="222250"/>
                  </a:cubicBezTo>
                  <a:close/>
                  <a:moveTo>
                    <a:pt x="233044" y="184150"/>
                  </a:moveTo>
                  <a:cubicBezTo>
                    <a:pt x="225136" y="190670"/>
                    <a:pt x="218546" y="197190"/>
                    <a:pt x="209321" y="203710"/>
                  </a:cubicBezTo>
                  <a:cubicBezTo>
                    <a:pt x="208003" y="219359"/>
                    <a:pt x="206685" y="235007"/>
                    <a:pt x="202731" y="249351"/>
                  </a:cubicBezTo>
                  <a:cubicBezTo>
                    <a:pt x="219864" y="254567"/>
                    <a:pt x="234361" y="257175"/>
                    <a:pt x="246223" y="257175"/>
                  </a:cubicBezTo>
                  <a:cubicBezTo>
                    <a:pt x="251494" y="257175"/>
                    <a:pt x="262038" y="257175"/>
                    <a:pt x="265992" y="250655"/>
                  </a:cubicBezTo>
                  <a:cubicBezTo>
                    <a:pt x="272581" y="241527"/>
                    <a:pt x="262038" y="215446"/>
                    <a:pt x="233044" y="184150"/>
                  </a:cubicBezTo>
                  <a:close/>
                  <a:moveTo>
                    <a:pt x="56261" y="184150"/>
                  </a:moveTo>
                  <a:cubicBezTo>
                    <a:pt x="25949" y="215446"/>
                    <a:pt x="15406" y="241527"/>
                    <a:pt x="21995" y="250655"/>
                  </a:cubicBezTo>
                  <a:cubicBezTo>
                    <a:pt x="25949" y="257175"/>
                    <a:pt x="36493" y="257175"/>
                    <a:pt x="43082" y="257175"/>
                  </a:cubicBezTo>
                  <a:cubicBezTo>
                    <a:pt x="54943" y="257175"/>
                    <a:pt x="69441" y="254567"/>
                    <a:pt x="85256" y="249351"/>
                  </a:cubicBezTo>
                  <a:cubicBezTo>
                    <a:pt x="82620" y="235007"/>
                    <a:pt x="79984" y="219359"/>
                    <a:pt x="78666" y="203710"/>
                  </a:cubicBezTo>
                  <a:cubicBezTo>
                    <a:pt x="70759" y="197190"/>
                    <a:pt x="62851" y="190670"/>
                    <a:pt x="56261" y="184150"/>
                  </a:cubicBezTo>
                  <a:close/>
                  <a:moveTo>
                    <a:pt x="210669" y="163513"/>
                  </a:moveTo>
                  <a:cubicBezTo>
                    <a:pt x="210669" y="164902"/>
                    <a:pt x="210669" y="166291"/>
                    <a:pt x="210669" y="169070"/>
                  </a:cubicBezTo>
                  <a:cubicBezTo>
                    <a:pt x="210669" y="170459"/>
                    <a:pt x="210669" y="173237"/>
                    <a:pt x="210669" y="174626"/>
                  </a:cubicBezTo>
                  <a:cubicBezTo>
                    <a:pt x="213209" y="173237"/>
                    <a:pt x="215749" y="170459"/>
                    <a:pt x="217019" y="169070"/>
                  </a:cubicBezTo>
                  <a:cubicBezTo>
                    <a:pt x="215749" y="166291"/>
                    <a:pt x="213209" y="164902"/>
                    <a:pt x="210669" y="163513"/>
                  </a:cubicBezTo>
                  <a:close/>
                  <a:moveTo>
                    <a:pt x="77319" y="163513"/>
                  </a:moveTo>
                  <a:cubicBezTo>
                    <a:pt x="74779" y="164902"/>
                    <a:pt x="73509" y="166291"/>
                    <a:pt x="70969" y="169070"/>
                  </a:cubicBezTo>
                  <a:cubicBezTo>
                    <a:pt x="73509" y="170459"/>
                    <a:pt x="74779" y="173237"/>
                    <a:pt x="77319" y="174626"/>
                  </a:cubicBezTo>
                  <a:cubicBezTo>
                    <a:pt x="77319" y="173237"/>
                    <a:pt x="77319" y="170459"/>
                    <a:pt x="77319" y="169070"/>
                  </a:cubicBezTo>
                  <a:cubicBezTo>
                    <a:pt x="77319" y="166291"/>
                    <a:pt x="77319" y="164902"/>
                    <a:pt x="77319" y="163513"/>
                  </a:cubicBezTo>
                  <a:close/>
                  <a:moveTo>
                    <a:pt x="144788" y="150813"/>
                  </a:moveTo>
                  <a:cubicBezTo>
                    <a:pt x="154871" y="150813"/>
                    <a:pt x="163045" y="158987"/>
                    <a:pt x="163045" y="169070"/>
                  </a:cubicBezTo>
                  <a:cubicBezTo>
                    <a:pt x="163045" y="179153"/>
                    <a:pt x="154871" y="187327"/>
                    <a:pt x="144788" y="187327"/>
                  </a:cubicBezTo>
                  <a:cubicBezTo>
                    <a:pt x="134705" y="187327"/>
                    <a:pt x="126531" y="179153"/>
                    <a:pt x="126531" y="169070"/>
                  </a:cubicBezTo>
                  <a:cubicBezTo>
                    <a:pt x="126531" y="158987"/>
                    <a:pt x="134705" y="150813"/>
                    <a:pt x="144788" y="150813"/>
                  </a:cubicBezTo>
                  <a:close/>
                  <a:moveTo>
                    <a:pt x="145444" y="114300"/>
                  </a:moveTo>
                  <a:cubicBezTo>
                    <a:pt x="136264" y="119631"/>
                    <a:pt x="128395" y="124962"/>
                    <a:pt x="119215" y="130293"/>
                  </a:cubicBezTo>
                  <a:cubicBezTo>
                    <a:pt x="112658" y="135623"/>
                    <a:pt x="106101" y="139622"/>
                    <a:pt x="100855" y="144952"/>
                  </a:cubicBezTo>
                  <a:cubicBezTo>
                    <a:pt x="100855" y="152949"/>
                    <a:pt x="99544" y="160945"/>
                    <a:pt x="99544" y="168941"/>
                  </a:cubicBezTo>
                  <a:cubicBezTo>
                    <a:pt x="99544" y="176938"/>
                    <a:pt x="100855" y="184934"/>
                    <a:pt x="100855" y="192930"/>
                  </a:cubicBezTo>
                  <a:cubicBezTo>
                    <a:pt x="107412" y="196928"/>
                    <a:pt x="112658" y="202259"/>
                    <a:pt x="119215" y="206257"/>
                  </a:cubicBezTo>
                  <a:cubicBezTo>
                    <a:pt x="128395" y="212921"/>
                    <a:pt x="136264" y="218252"/>
                    <a:pt x="145444" y="222250"/>
                  </a:cubicBezTo>
                  <a:cubicBezTo>
                    <a:pt x="153312" y="218252"/>
                    <a:pt x="162492" y="212921"/>
                    <a:pt x="170361" y="206257"/>
                  </a:cubicBezTo>
                  <a:cubicBezTo>
                    <a:pt x="176918" y="202259"/>
                    <a:pt x="183475" y="196928"/>
                    <a:pt x="190032" y="192930"/>
                  </a:cubicBezTo>
                  <a:cubicBezTo>
                    <a:pt x="190032" y="184934"/>
                    <a:pt x="190032" y="176938"/>
                    <a:pt x="190032" y="168941"/>
                  </a:cubicBezTo>
                  <a:cubicBezTo>
                    <a:pt x="190032" y="160945"/>
                    <a:pt x="190032" y="152949"/>
                    <a:pt x="190032" y="144952"/>
                  </a:cubicBezTo>
                  <a:cubicBezTo>
                    <a:pt x="183475" y="139622"/>
                    <a:pt x="176918" y="135623"/>
                    <a:pt x="170361" y="130293"/>
                  </a:cubicBezTo>
                  <a:cubicBezTo>
                    <a:pt x="162492" y="124962"/>
                    <a:pt x="153312" y="119631"/>
                    <a:pt x="145444" y="114300"/>
                  </a:cubicBezTo>
                  <a:close/>
                  <a:moveTo>
                    <a:pt x="183046" y="96838"/>
                  </a:moveTo>
                  <a:cubicBezTo>
                    <a:pt x="177966" y="98108"/>
                    <a:pt x="172886" y="100648"/>
                    <a:pt x="167806" y="103188"/>
                  </a:cubicBezTo>
                  <a:cubicBezTo>
                    <a:pt x="171616" y="106998"/>
                    <a:pt x="176696" y="109538"/>
                    <a:pt x="181776" y="113348"/>
                  </a:cubicBezTo>
                  <a:cubicBezTo>
                    <a:pt x="183046" y="114618"/>
                    <a:pt x="184316" y="115888"/>
                    <a:pt x="186856" y="115888"/>
                  </a:cubicBezTo>
                  <a:cubicBezTo>
                    <a:pt x="185586" y="109538"/>
                    <a:pt x="184316" y="103188"/>
                    <a:pt x="183046" y="96838"/>
                  </a:cubicBezTo>
                  <a:close/>
                  <a:moveTo>
                    <a:pt x="105470" y="96838"/>
                  </a:moveTo>
                  <a:cubicBezTo>
                    <a:pt x="104095" y="103188"/>
                    <a:pt x="102719" y="109538"/>
                    <a:pt x="102719" y="115888"/>
                  </a:cubicBezTo>
                  <a:cubicBezTo>
                    <a:pt x="104095" y="115888"/>
                    <a:pt x="105470" y="114618"/>
                    <a:pt x="106846" y="113348"/>
                  </a:cubicBezTo>
                  <a:cubicBezTo>
                    <a:pt x="112350" y="109538"/>
                    <a:pt x="117853" y="106998"/>
                    <a:pt x="123357" y="103188"/>
                  </a:cubicBezTo>
                  <a:cubicBezTo>
                    <a:pt x="117853" y="100648"/>
                    <a:pt x="110974" y="98108"/>
                    <a:pt x="105470" y="96838"/>
                  </a:cubicBezTo>
                  <a:close/>
                  <a:moveTo>
                    <a:pt x="246901" y="79375"/>
                  </a:moveTo>
                  <a:cubicBezTo>
                    <a:pt x="234855" y="79375"/>
                    <a:pt x="220132" y="83287"/>
                    <a:pt x="202731" y="88503"/>
                  </a:cubicBezTo>
                  <a:cubicBezTo>
                    <a:pt x="206747" y="102847"/>
                    <a:pt x="208085" y="118496"/>
                    <a:pt x="209424" y="134144"/>
                  </a:cubicBezTo>
                  <a:cubicBezTo>
                    <a:pt x="217455" y="139360"/>
                    <a:pt x="225486" y="145880"/>
                    <a:pt x="233517" y="152400"/>
                  </a:cubicBezTo>
                  <a:cubicBezTo>
                    <a:pt x="240209" y="145880"/>
                    <a:pt x="245563" y="139360"/>
                    <a:pt x="250917" y="132840"/>
                  </a:cubicBezTo>
                  <a:cubicBezTo>
                    <a:pt x="269656" y="108063"/>
                    <a:pt x="270994" y="92415"/>
                    <a:pt x="266979" y="85895"/>
                  </a:cubicBezTo>
                  <a:cubicBezTo>
                    <a:pt x="262963" y="80679"/>
                    <a:pt x="252255" y="79375"/>
                    <a:pt x="246901" y="79375"/>
                  </a:cubicBezTo>
                  <a:close/>
                  <a:moveTo>
                    <a:pt x="43420" y="79375"/>
                  </a:moveTo>
                  <a:cubicBezTo>
                    <a:pt x="36884" y="79375"/>
                    <a:pt x="26425" y="80679"/>
                    <a:pt x="22503" y="85895"/>
                  </a:cubicBezTo>
                  <a:cubicBezTo>
                    <a:pt x="18581" y="92415"/>
                    <a:pt x="21195" y="108063"/>
                    <a:pt x="38191" y="132840"/>
                  </a:cubicBezTo>
                  <a:cubicBezTo>
                    <a:pt x="43420" y="139360"/>
                    <a:pt x="49957" y="145880"/>
                    <a:pt x="56494" y="152400"/>
                  </a:cubicBezTo>
                  <a:cubicBezTo>
                    <a:pt x="63031" y="145880"/>
                    <a:pt x="70875" y="139360"/>
                    <a:pt x="78719" y="134144"/>
                  </a:cubicBezTo>
                  <a:cubicBezTo>
                    <a:pt x="80026" y="118496"/>
                    <a:pt x="82641" y="102847"/>
                    <a:pt x="85256" y="88503"/>
                  </a:cubicBezTo>
                  <a:cubicBezTo>
                    <a:pt x="69568" y="83287"/>
                    <a:pt x="55187" y="79375"/>
                    <a:pt x="43420" y="79375"/>
                  </a:cubicBezTo>
                  <a:close/>
                  <a:moveTo>
                    <a:pt x="144647" y="22225"/>
                  </a:moveTo>
                  <a:cubicBezTo>
                    <a:pt x="132881" y="22225"/>
                    <a:pt x="119807" y="41994"/>
                    <a:pt x="110656" y="74942"/>
                  </a:cubicBezTo>
                  <a:cubicBezTo>
                    <a:pt x="121115" y="80214"/>
                    <a:pt x="132881" y="85485"/>
                    <a:pt x="144647" y="92075"/>
                  </a:cubicBezTo>
                  <a:cubicBezTo>
                    <a:pt x="155106" y="85485"/>
                    <a:pt x="166872" y="80214"/>
                    <a:pt x="177331" y="74942"/>
                  </a:cubicBezTo>
                  <a:cubicBezTo>
                    <a:pt x="168180" y="41994"/>
                    <a:pt x="155106" y="22225"/>
                    <a:pt x="144647" y="22225"/>
                  </a:cubicBezTo>
                  <a:close/>
                  <a:moveTo>
                    <a:pt x="145581" y="0"/>
                  </a:moveTo>
                  <a:cubicBezTo>
                    <a:pt x="169313" y="0"/>
                    <a:pt x="187771" y="27738"/>
                    <a:pt x="199637" y="67363"/>
                  </a:cubicBezTo>
                  <a:cubicBezTo>
                    <a:pt x="216777" y="60759"/>
                    <a:pt x="232598" y="58117"/>
                    <a:pt x="247101" y="58117"/>
                  </a:cubicBezTo>
                  <a:cubicBezTo>
                    <a:pt x="269514" y="58117"/>
                    <a:pt x="280061" y="67363"/>
                    <a:pt x="285335" y="73968"/>
                  </a:cubicBezTo>
                  <a:cubicBezTo>
                    <a:pt x="293246" y="85855"/>
                    <a:pt x="295883" y="108310"/>
                    <a:pt x="268195" y="145294"/>
                  </a:cubicBezTo>
                  <a:cubicBezTo>
                    <a:pt x="262922" y="153219"/>
                    <a:pt x="256330" y="161144"/>
                    <a:pt x="248419" y="169069"/>
                  </a:cubicBezTo>
                  <a:cubicBezTo>
                    <a:pt x="281380" y="204732"/>
                    <a:pt x="301156" y="240395"/>
                    <a:pt x="285335" y="264170"/>
                  </a:cubicBezTo>
                  <a:cubicBezTo>
                    <a:pt x="280061" y="270775"/>
                    <a:pt x="269514" y="280021"/>
                    <a:pt x="247101" y="280021"/>
                  </a:cubicBezTo>
                  <a:cubicBezTo>
                    <a:pt x="232598" y="280021"/>
                    <a:pt x="216777" y="276058"/>
                    <a:pt x="199637" y="270775"/>
                  </a:cubicBezTo>
                  <a:cubicBezTo>
                    <a:pt x="187771" y="310400"/>
                    <a:pt x="169313" y="338138"/>
                    <a:pt x="145581" y="338138"/>
                  </a:cubicBezTo>
                  <a:cubicBezTo>
                    <a:pt x="120531" y="338138"/>
                    <a:pt x="102072" y="310400"/>
                    <a:pt x="91525" y="270775"/>
                  </a:cubicBezTo>
                  <a:cubicBezTo>
                    <a:pt x="73067" y="276058"/>
                    <a:pt x="57246" y="280021"/>
                    <a:pt x="44061" y="280021"/>
                  </a:cubicBezTo>
                  <a:cubicBezTo>
                    <a:pt x="21648" y="280021"/>
                    <a:pt x="9782" y="270775"/>
                    <a:pt x="5827" y="264170"/>
                  </a:cubicBezTo>
                  <a:cubicBezTo>
                    <a:pt x="-9994" y="240395"/>
                    <a:pt x="8464" y="204732"/>
                    <a:pt x="41425" y="169069"/>
                  </a:cubicBezTo>
                  <a:cubicBezTo>
                    <a:pt x="33514" y="161144"/>
                    <a:pt x="26922" y="153219"/>
                    <a:pt x="21648" y="145294"/>
                  </a:cubicBezTo>
                  <a:cubicBezTo>
                    <a:pt x="-6039" y="108310"/>
                    <a:pt x="-2084" y="85855"/>
                    <a:pt x="5827" y="73968"/>
                  </a:cubicBezTo>
                  <a:cubicBezTo>
                    <a:pt x="9782" y="67363"/>
                    <a:pt x="21648" y="58117"/>
                    <a:pt x="44061" y="58117"/>
                  </a:cubicBezTo>
                  <a:cubicBezTo>
                    <a:pt x="57246" y="58117"/>
                    <a:pt x="73067" y="60759"/>
                    <a:pt x="91525" y="67363"/>
                  </a:cubicBezTo>
                  <a:cubicBezTo>
                    <a:pt x="102072" y="27738"/>
                    <a:pt x="120531" y="0"/>
                    <a:pt x="14558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161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:checker/>
      </p:transition>
    </mc:Choice>
    <mc:Fallback xmlns=""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1"/>
          <p:cNvSpPr>
            <a:spLocks/>
          </p:cNvSpPr>
          <p:nvPr/>
        </p:nvSpPr>
        <p:spPr bwMode="auto">
          <a:xfrm>
            <a:off x="5374315" y="4385884"/>
            <a:ext cx="1872997" cy="2480733"/>
          </a:xfrm>
          <a:custGeom>
            <a:avLst/>
            <a:gdLst/>
            <a:ahLst/>
            <a:cxnLst>
              <a:cxn ang="0">
                <a:pos x="885" y="361"/>
              </a:cxn>
              <a:cxn ang="0">
                <a:pos x="840" y="315"/>
              </a:cxn>
              <a:cxn ang="0">
                <a:pos x="379" y="777"/>
              </a:cxn>
              <a:cxn ang="0">
                <a:pos x="379" y="1172"/>
              </a:cxn>
              <a:cxn ang="0">
                <a:pos x="0" y="1172"/>
              </a:cxn>
              <a:cxn ang="0">
                <a:pos x="0" y="620"/>
              </a:cxn>
              <a:cxn ang="0">
                <a:pos x="572" y="49"/>
              </a:cxn>
              <a:cxn ang="0">
                <a:pos x="523" y="0"/>
              </a:cxn>
              <a:cxn ang="0">
                <a:pos x="885" y="0"/>
              </a:cxn>
              <a:cxn ang="0">
                <a:pos x="885" y="361"/>
              </a:cxn>
            </a:cxnLst>
            <a:rect l="0" t="0" r="r" b="b"/>
            <a:pathLst>
              <a:path w="885" h="1172">
                <a:moveTo>
                  <a:pt x="885" y="361"/>
                </a:moveTo>
                <a:lnTo>
                  <a:pt x="840" y="315"/>
                </a:lnTo>
                <a:lnTo>
                  <a:pt x="379" y="777"/>
                </a:lnTo>
                <a:lnTo>
                  <a:pt x="379" y="1172"/>
                </a:lnTo>
                <a:lnTo>
                  <a:pt x="0" y="1172"/>
                </a:lnTo>
                <a:lnTo>
                  <a:pt x="0" y="620"/>
                </a:lnTo>
                <a:lnTo>
                  <a:pt x="572" y="49"/>
                </a:lnTo>
                <a:lnTo>
                  <a:pt x="523" y="0"/>
                </a:lnTo>
                <a:lnTo>
                  <a:pt x="885" y="0"/>
                </a:lnTo>
                <a:lnTo>
                  <a:pt x="885" y="361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07" tIns="60953" rIns="121907" bIns="60953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5" name="Freeform 12"/>
          <p:cNvSpPr>
            <a:spLocks/>
          </p:cNvSpPr>
          <p:nvPr/>
        </p:nvSpPr>
        <p:spPr bwMode="auto">
          <a:xfrm>
            <a:off x="4948922" y="1475467"/>
            <a:ext cx="1540725" cy="1591735"/>
          </a:xfrm>
          <a:custGeom>
            <a:avLst/>
            <a:gdLst/>
            <a:ahLst/>
            <a:cxnLst>
              <a:cxn ang="0">
                <a:pos x="313" y="41"/>
              </a:cxn>
              <a:cxn ang="0">
                <a:pos x="709" y="437"/>
              </a:cxn>
              <a:cxn ang="0">
                <a:pos x="682" y="463"/>
              </a:cxn>
              <a:cxn ang="0">
                <a:pos x="728" y="509"/>
              </a:cxn>
              <a:cxn ang="0">
                <a:pos x="483" y="752"/>
              </a:cxn>
              <a:cxn ang="0">
                <a:pos x="41" y="312"/>
              </a:cxn>
              <a:cxn ang="0">
                <a:pos x="0" y="352"/>
              </a:cxn>
              <a:cxn ang="0">
                <a:pos x="0" y="0"/>
              </a:cxn>
              <a:cxn ang="0">
                <a:pos x="349" y="0"/>
              </a:cxn>
              <a:cxn ang="0">
                <a:pos x="313" y="41"/>
              </a:cxn>
            </a:cxnLst>
            <a:rect l="0" t="0" r="r" b="b"/>
            <a:pathLst>
              <a:path w="728" h="752">
                <a:moveTo>
                  <a:pt x="313" y="41"/>
                </a:moveTo>
                <a:lnTo>
                  <a:pt x="709" y="437"/>
                </a:lnTo>
                <a:lnTo>
                  <a:pt x="682" y="463"/>
                </a:lnTo>
                <a:lnTo>
                  <a:pt x="728" y="509"/>
                </a:lnTo>
                <a:lnTo>
                  <a:pt x="483" y="752"/>
                </a:lnTo>
                <a:lnTo>
                  <a:pt x="41" y="312"/>
                </a:lnTo>
                <a:lnTo>
                  <a:pt x="0" y="352"/>
                </a:lnTo>
                <a:lnTo>
                  <a:pt x="0" y="0"/>
                </a:lnTo>
                <a:lnTo>
                  <a:pt x="349" y="0"/>
                </a:lnTo>
                <a:lnTo>
                  <a:pt x="313" y="41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21907" tIns="60953" rIns="121907" bIns="60953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6" name="Freeform 13"/>
          <p:cNvSpPr>
            <a:spLocks/>
          </p:cNvSpPr>
          <p:nvPr/>
        </p:nvSpPr>
        <p:spPr bwMode="auto">
          <a:xfrm>
            <a:off x="4944688" y="3416451"/>
            <a:ext cx="1555541" cy="1604435"/>
          </a:xfrm>
          <a:custGeom>
            <a:avLst/>
            <a:gdLst/>
            <a:ahLst/>
            <a:cxnLst>
              <a:cxn ang="0">
                <a:pos x="316" y="49"/>
              </a:cxn>
              <a:cxn ang="0">
                <a:pos x="711" y="442"/>
              </a:cxn>
              <a:cxn ang="0">
                <a:pos x="686" y="465"/>
              </a:cxn>
              <a:cxn ang="0">
                <a:pos x="735" y="514"/>
              </a:cxn>
              <a:cxn ang="0">
                <a:pos x="493" y="758"/>
              </a:cxn>
              <a:cxn ang="0">
                <a:pos x="49" y="316"/>
              </a:cxn>
              <a:cxn ang="0">
                <a:pos x="0" y="363"/>
              </a:cxn>
              <a:cxn ang="0">
                <a:pos x="0" y="0"/>
              </a:cxn>
              <a:cxn ang="0">
                <a:pos x="364" y="0"/>
              </a:cxn>
              <a:cxn ang="0">
                <a:pos x="316" y="49"/>
              </a:cxn>
            </a:cxnLst>
            <a:rect l="0" t="0" r="r" b="b"/>
            <a:pathLst>
              <a:path w="735" h="758">
                <a:moveTo>
                  <a:pt x="316" y="49"/>
                </a:moveTo>
                <a:lnTo>
                  <a:pt x="711" y="442"/>
                </a:lnTo>
                <a:lnTo>
                  <a:pt x="686" y="465"/>
                </a:lnTo>
                <a:lnTo>
                  <a:pt x="735" y="514"/>
                </a:lnTo>
                <a:lnTo>
                  <a:pt x="493" y="758"/>
                </a:lnTo>
                <a:lnTo>
                  <a:pt x="49" y="316"/>
                </a:lnTo>
                <a:lnTo>
                  <a:pt x="0" y="363"/>
                </a:lnTo>
                <a:lnTo>
                  <a:pt x="0" y="0"/>
                </a:lnTo>
                <a:lnTo>
                  <a:pt x="364" y="0"/>
                </a:lnTo>
                <a:lnTo>
                  <a:pt x="316" y="49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907" tIns="60953" rIns="121907" bIns="60953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7" name="Freeform 14"/>
          <p:cNvSpPr>
            <a:spLocks/>
          </p:cNvSpPr>
          <p:nvPr/>
        </p:nvSpPr>
        <p:spPr bwMode="auto">
          <a:xfrm>
            <a:off x="5706587" y="2455484"/>
            <a:ext cx="1540725" cy="1581149"/>
          </a:xfrm>
          <a:custGeom>
            <a:avLst/>
            <a:gdLst/>
            <a:ahLst/>
            <a:cxnLst>
              <a:cxn ang="0">
                <a:pos x="728" y="350"/>
              </a:cxn>
              <a:cxn ang="0">
                <a:pos x="684" y="306"/>
              </a:cxn>
              <a:cxn ang="0">
                <a:pos x="241" y="747"/>
              </a:cxn>
              <a:cxn ang="0">
                <a:pos x="0" y="507"/>
              </a:cxn>
              <a:cxn ang="0">
                <a:pos x="42" y="460"/>
              </a:cxn>
              <a:cxn ang="0">
                <a:pos x="21" y="439"/>
              </a:cxn>
              <a:cxn ang="0">
                <a:pos x="419" y="42"/>
              </a:cxn>
              <a:cxn ang="0">
                <a:pos x="377" y="0"/>
              </a:cxn>
              <a:cxn ang="0">
                <a:pos x="728" y="0"/>
              </a:cxn>
              <a:cxn ang="0">
                <a:pos x="728" y="350"/>
              </a:cxn>
            </a:cxnLst>
            <a:rect l="0" t="0" r="r" b="b"/>
            <a:pathLst>
              <a:path w="728" h="747">
                <a:moveTo>
                  <a:pt x="728" y="350"/>
                </a:moveTo>
                <a:lnTo>
                  <a:pt x="684" y="306"/>
                </a:lnTo>
                <a:lnTo>
                  <a:pt x="241" y="747"/>
                </a:lnTo>
                <a:lnTo>
                  <a:pt x="0" y="507"/>
                </a:lnTo>
                <a:lnTo>
                  <a:pt x="42" y="460"/>
                </a:lnTo>
                <a:lnTo>
                  <a:pt x="21" y="439"/>
                </a:lnTo>
                <a:lnTo>
                  <a:pt x="419" y="42"/>
                </a:lnTo>
                <a:lnTo>
                  <a:pt x="377" y="0"/>
                </a:lnTo>
                <a:lnTo>
                  <a:pt x="728" y="0"/>
                </a:lnTo>
                <a:lnTo>
                  <a:pt x="728" y="350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1907" tIns="60953" rIns="121907" bIns="60953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8" name="Text Placeholder 3"/>
          <p:cNvSpPr txBox="1">
            <a:spLocks/>
          </p:cNvSpPr>
          <p:nvPr/>
        </p:nvSpPr>
        <p:spPr>
          <a:xfrm rot="19086412">
            <a:off x="6759471" y="4555543"/>
            <a:ext cx="314189" cy="328231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048">
              <a:spcBef>
                <a:spcPct val="20000"/>
              </a:spcBef>
              <a:defRPr/>
            </a:pPr>
            <a:r>
              <a:rPr lang="en-US" sz="2133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01</a:t>
            </a:r>
          </a:p>
        </p:txBody>
      </p:sp>
      <p:sp>
        <p:nvSpPr>
          <p:cNvPr id="9" name="Text Placeholder 3"/>
          <p:cNvSpPr txBox="1">
            <a:spLocks/>
          </p:cNvSpPr>
          <p:nvPr/>
        </p:nvSpPr>
        <p:spPr>
          <a:xfrm rot="2817072">
            <a:off x="5118256" y="3596237"/>
            <a:ext cx="314189" cy="328231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048">
              <a:spcBef>
                <a:spcPct val="20000"/>
              </a:spcBef>
              <a:defRPr/>
            </a:pPr>
            <a:r>
              <a:rPr lang="en-US" sz="2133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02</a:t>
            </a: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 rot="18997969">
            <a:off x="6759306" y="2636258"/>
            <a:ext cx="314189" cy="328231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048">
              <a:spcBef>
                <a:spcPct val="20000"/>
              </a:spcBef>
              <a:defRPr/>
            </a:pPr>
            <a:r>
              <a:rPr lang="en-US" sz="2133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03</a:t>
            </a:r>
          </a:p>
        </p:txBody>
      </p:sp>
      <p:sp>
        <p:nvSpPr>
          <p:cNvPr id="11" name="Text Placeholder 3"/>
          <p:cNvSpPr txBox="1">
            <a:spLocks/>
          </p:cNvSpPr>
          <p:nvPr/>
        </p:nvSpPr>
        <p:spPr>
          <a:xfrm rot="2817072">
            <a:off x="5118256" y="1676615"/>
            <a:ext cx="314189" cy="328231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048">
              <a:spcBef>
                <a:spcPct val="20000"/>
              </a:spcBef>
              <a:defRPr/>
            </a:pPr>
            <a:r>
              <a:rPr lang="en-US" sz="2133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04</a:t>
            </a:r>
          </a:p>
        </p:txBody>
      </p:sp>
      <p:sp>
        <p:nvSpPr>
          <p:cNvPr id="12" name="Rectangle 23"/>
          <p:cNvSpPr/>
          <p:nvPr/>
        </p:nvSpPr>
        <p:spPr>
          <a:xfrm rot="18897855">
            <a:off x="5802120" y="3260768"/>
            <a:ext cx="1077218" cy="21544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单击编辑标题</a:t>
            </a:r>
          </a:p>
        </p:txBody>
      </p:sp>
      <p:sp>
        <p:nvSpPr>
          <p:cNvPr id="13" name="Rectangle 26"/>
          <p:cNvSpPr/>
          <p:nvPr/>
        </p:nvSpPr>
        <p:spPr>
          <a:xfrm rot="2726022">
            <a:off x="5327773" y="2281540"/>
            <a:ext cx="1029128" cy="20512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333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单击编辑标题</a:t>
            </a:r>
          </a:p>
        </p:txBody>
      </p:sp>
      <p:sp>
        <p:nvSpPr>
          <p:cNvPr id="14" name="Rectangle 27"/>
          <p:cNvSpPr/>
          <p:nvPr/>
        </p:nvSpPr>
        <p:spPr>
          <a:xfrm rot="2786029">
            <a:off x="5290031" y="4213503"/>
            <a:ext cx="1077218" cy="21544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单击编辑标题</a:t>
            </a:r>
          </a:p>
        </p:txBody>
      </p:sp>
      <p:sp>
        <p:nvSpPr>
          <p:cNvPr id="15" name="Rectangle 28"/>
          <p:cNvSpPr/>
          <p:nvPr/>
        </p:nvSpPr>
        <p:spPr>
          <a:xfrm rot="18897855">
            <a:off x="5814817" y="5181002"/>
            <a:ext cx="1077218" cy="21544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单击编辑标题</a:t>
            </a:r>
          </a:p>
        </p:txBody>
      </p:sp>
      <p:sp>
        <p:nvSpPr>
          <p:cNvPr id="16" name="Freeform 100"/>
          <p:cNvSpPr>
            <a:spLocks noEditPoints="1"/>
          </p:cNvSpPr>
          <p:nvPr/>
        </p:nvSpPr>
        <p:spPr bwMode="auto">
          <a:xfrm>
            <a:off x="5521253" y="6248933"/>
            <a:ext cx="511647" cy="490540"/>
          </a:xfrm>
          <a:custGeom>
            <a:avLst/>
            <a:gdLst/>
            <a:ahLst/>
            <a:cxnLst>
              <a:cxn ang="0">
                <a:pos x="63" y="49"/>
              </a:cxn>
              <a:cxn ang="0">
                <a:pos x="58" y="44"/>
              </a:cxn>
              <a:cxn ang="0">
                <a:pos x="54" y="48"/>
              </a:cxn>
              <a:cxn ang="0">
                <a:pos x="63" y="57"/>
              </a:cxn>
              <a:cxn ang="0">
                <a:pos x="64" y="60"/>
              </a:cxn>
              <a:cxn ang="0">
                <a:pos x="59" y="64"/>
              </a:cxn>
              <a:cxn ang="0">
                <a:pos x="56" y="63"/>
              </a:cxn>
              <a:cxn ang="0">
                <a:pos x="29" y="36"/>
              </a:cxn>
              <a:cxn ang="0">
                <a:pos x="15" y="42"/>
              </a:cxn>
              <a:cxn ang="0">
                <a:pos x="0" y="27"/>
              </a:cxn>
              <a:cxn ang="0">
                <a:pos x="26" y="0"/>
              </a:cxn>
              <a:cxn ang="0">
                <a:pos x="41" y="15"/>
              </a:cxn>
              <a:cxn ang="0">
                <a:pos x="36" y="30"/>
              </a:cxn>
              <a:cxn ang="0">
                <a:pos x="50" y="44"/>
              </a:cxn>
              <a:cxn ang="0">
                <a:pos x="54" y="40"/>
              </a:cxn>
              <a:cxn ang="0">
                <a:pos x="49" y="35"/>
              </a:cxn>
              <a:cxn ang="0">
                <a:pos x="54" y="31"/>
              </a:cxn>
              <a:cxn ang="0">
                <a:pos x="55" y="31"/>
              </a:cxn>
              <a:cxn ang="0">
                <a:pos x="67" y="44"/>
              </a:cxn>
              <a:cxn ang="0">
                <a:pos x="63" y="49"/>
              </a:cxn>
              <a:cxn ang="0">
                <a:pos x="25" y="8"/>
              </a:cxn>
              <a:cxn ang="0">
                <a:pos x="18" y="16"/>
              </a:cxn>
              <a:cxn ang="0">
                <a:pos x="19" y="19"/>
              </a:cxn>
              <a:cxn ang="0">
                <a:pos x="15" y="18"/>
              </a:cxn>
              <a:cxn ang="0">
                <a:pos x="7" y="26"/>
              </a:cxn>
              <a:cxn ang="0">
                <a:pos x="15" y="34"/>
              </a:cxn>
              <a:cxn ang="0">
                <a:pos x="23" y="26"/>
              </a:cxn>
              <a:cxn ang="0">
                <a:pos x="22" y="23"/>
              </a:cxn>
              <a:cxn ang="0">
                <a:pos x="25" y="24"/>
              </a:cxn>
              <a:cxn ang="0">
                <a:pos x="33" y="16"/>
              </a:cxn>
              <a:cxn ang="0">
                <a:pos x="25" y="8"/>
              </a:cxn>
            </a:cxnLst>
            <a:rect l="0" t="0" r="r" b="b"/>
            <a:pathLst>
              <a:path w="67" h="64">
                <a:moveTo>
                  <a:pt x="63" y="49"/>
                </a:moveTo>
                <a:cubicBezTo>
                  <a:pt x="62" y="49"/>
                  <a:pt x="58" y="45"/>
                  <a:pt x="58" y="44"/>
                </a:cubicBezTo>
                <a:cubicBezTo>
                  <a:pt x="54" y="48"/>
                  <a:pt x="54" y="48"/>
                  <a:pt x="54" y="48"/>
                </a:cubicBezTo>
                <a:cubicBezTo>
                  <a:pt x="63" y="57"/>
                  <a:pt x="63" y="57"/>
                  <a:pt x="63" y="57"/>
                </a:cubicBezTo>
                <a:cubicBezTo>
                  <a:pt x="63" y="58"/>
                  <a:pt x="64" y="59"/>
                  <a:pt x="64" y="60"/>
                </a:cubicBezTo>
                <a:cubicBezTo>
                  <a:pt x="64" y="62"/>
                  <a:pt x="61" y="64"/>
                  <a:pt x="59" y="64"/>
                </a:cubicBezTo>
                <a:cubicBezTo>
                  <a:pt x="58" y="64"/>
                  <a:pt x="57" y="64"/>
                  <a:pt x="56" y="63"/>
                </a:cubicBezTo>
                <a:cubicBezTo>
                  <a:pt x="29" y="36"/>
                  <a:pt x="29" y="36"/>
                  <a:pt x="29" y="36"/>
                </a:cubicBezTo>
                <a:cubicBezTo>
                  <a:pt x="25" y="39"/>
                  <a:pt x="20" y="42"/>
                  <a:pt x="15" y="42"/>
                </a:cubicBezTo>
                <a:cubicBezTo>
                  <a:pt x="6" y="42"/>
                  <a:pt x="0" y="36"/>
                  <a:pt x="0" y="27"/>
                </a:cubicBezTo>
                <a:cubicBezTo>
                  <a:pt x="0" y="14"/>
                  <a:pt x="13" y="0"/>
                  <a:pt x="26" y="0"/>
                </a:cubicBezTo>
                <a:cubicBezTo>
                  <a:pt x="35" y="0"/>
                  <a:pt x="41" y="6"/>
                  <a:pt x="41" y="15"/>
                </a:cubicBezTo>
                <a:cubicBezTo>
                  <a:pt x="41" y="21"/>
                  <a:pt x="39" y="26"/>
                  <a:pt x="36" y="30"/>
                </a:cubicBezTo>
                <a:cubicBezTo>
                  <a:pt x="50" y="44"/>
                  <a:pt x="50" y="44"/>
                  <a:pt x="50" y="44"/>
                </a:cubicBezTo>
                <a:cubicBezTo>
                  <a:pt x="54" y="40"/>
                  <a:pt x="54" y="40"/>
                  <a:pt x="54" y="40"/>
                </a:cubicBezTo>
                <a:cubicBezTo>
                  <a:pt x="53" y="39"/>
                  <a:pt x="49" y="36"/>
                  <a:pt x="49" y="35"/>
                </a:cubicBezTo>
                <a:cubicBezTo>
                  <a:pt x="49" y="34"/>
                  <a:pt x="53" y="31"/>
                  <a:pt x="54" y="31"/>
                </a:cubicBezTo>
                <a:cubicBezTo>
                  <a:pt x="54" y="31"/>
                  <a:pt x="54" y="31"/>
                  <a:pt x="55" y="31"/>
                </a:cubicBezTo>
                <a:cubicBezTo>
                  <a:pt x="56" y="32"/>
                  <a:pt x="67" y="43"/>
                  <a:pt x="67" y="44"/>
                </a:cubicBezTo>
                <a:cubicBezTo>
                  <a:pt x="67" y="45"/>
                  <a:pt x="64" y="49"/>
                  <a:pt x="63" y="49"/>
                </a:cubicBezTo>
                <a:close/>
                <a:moveTo>
                  <a:pt x="25" y="8"/>
                </a:moveTo>
                <a:cubicBezTo>
                  <a:pt x="21" y="8"/>
                  <a:pt x="18" y="12"/>
                  <a:pt x="18" y="16"/>
                </a:cubicBezTo>
                <a:cubicBezTo>
                  <a:pt x="18" y="17"/>
                  <a:pt x="18" y="18"/>
                  <a:pt x="19" y="19"/>
                </a:cubicBezTo>
                <a:cubicBezTo>
                  <a:pt x="17" y="19"/>
                  <a:pt x="16" y="18"/>
                  <a:pt x="15" y="18"/>
                </a:cubicBezTo>
                <a:cubicBezTo>
                  <a:pt x="11" y="18"/>
                  <a:pt x="7" y="22"/>
                  <a:pt x="7" y="26"/>
                </a:cubicBezTo>
                <a:cubicBezTo>
                  <a:pt x="7" y="30"/>
                  <a:pt x="11" y="34"/>
                  <a:pt x="15" y="34"/>
                </a:cubicBezTo>
                <a:cubicBezTo>
                  <a:pt x="19" y="34"/>
                  <a:pt x="23" y="30"/>
                  <a:pt x="23" y="26"/>
                </a:cubicBezTo>
                <a:cubicBezTo>
                  <a:pt x="23" y="25"/>
                  <a:pt x="23" y="24"/>
                  <a:pt x="22" y="23"/>
                </a:cubicBezTo>
                <a:cubicBezTo>
                  <a:pt x="23" y="23"/>
                  <a:pt x="24" y="24"/>
                  <a:pt x="25" y="24"/>
                </a:cubicBezTo>
                <a:cubicBezTo>
                  <a:pt x="30" y="24"/>
                  <a:pt x="33" y="20"/>
                  <a:pt x="33" y="16"/>
                </a:cubicBezTo>
                <a:cubicBezTo>
                  <a:pt x="33" y="12"/>
                  <a:pt x="30" y="8"/>
                  <a:pt x="25" y="8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07" tIns="60953" rIns="121907" bIns="60953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17" name="Freeform 187"/>
          <p:cNvSpPr>
            <a:spLocks noEditPoints="1"/>
          </p:cNvSpPr>
          <p:nvPr/>
        </p:nvSpPr>
        <p:spPr bwMode="auto">
          <a:xfrm>
            <a:off x="7380420" y="4445707"/>
            <a:ext cx="580241" cy="375036"/>
          </a:xfrm>
          <a:custGeom>
            <a:avLst/>
            <a:gdLst/>
            <a:ahLst/>
            <a:cxnLst>
              <a:cxn ang="0">
                <a:pos x="68" y="25"/>
              </a:cxn>
              <a:cxn ang="0">
                <a:pos x="34" y="44"/>
              </a:cxn>
              <a:cxn ang="0">
                <a:pos x="1" y="25"/>
              </a:cxn>
              <a:cxn ang="0">
                <a:pos x="0" y="22"/>
              </a:cxn>
              <a:cxn ang="0">
                <a:pos x="1" y="20"/>
              </a:cxn>
              <a:cxn ang="0">
                <a:pos x="34" y="0"/>
              </a:cxn>
              <a:cxn ang="0">
                <a:pos x="68" y="20"/>
              </a:cxn>
              <a:cxn ang="0">
                <a:pos x="68" y="22"/>
              </a:cxn>
              <a:cxn ang="0">
                <a:pos x="68" y="25"/>
              </a:cxn>
              <a:cxn ang="0">
                <a:pos x="49" y="9"/>
              </a:cxn>
              <a:cxn ang="0">
                <a:pos x="51" y="17"/>
              </a:cxn>
              <a:cxn ang="0">
                <a:pos x="34" y="34"/>
              </a:cxn>
              <a:cxn ang="0">
                <a:pos x="17" y="17"/>
              </a:cxn>
              <a:cxn ang="0">
                <a:pos x="20" y="9"/>
              </a:cxn>
              <a:cxn ang="0">
                <a:pos x="5" y="22"/>
              </a:cxn>
              <a:cxn ang="0">
                <a:pos x="34" y="39"/>
              </a:cxn>
              <a:cxn ang="0">
                <a:pos x="64" y="22"/>
              </a:cxn>
              <a:cxn ang="0">
                <a:pos x="49" y="9"/>
              </a:cxn>
              <a:cxn ang="0">
                <a:pos x="34" y="6"/>
              </a:cxn>
              <a:cxn ang="0">
                <a:pos x="23" y="17"/>
              </a:cxn>
              <a:cxn ang="0">
                <a:pos x="25" y="19"/>
              </a:cxn>
              <a:cxn ang="0">
                <a:pos x="27" y="17"/>
              </a:cxn>
              <a:cxn ang="0">
                <a:pos x="34" y="9"/>
              </a:cxn>
              <a:cxn ang="0">
                <a:pos x="36" y="8"/>
              </a:cxn>
              <a:cxn ang="0">
                <a:pos x="34" y="6"/>
              </a:cxn>
            </a:cxnLst>
            <a:rect l="0" t="0" r="r" b="b"/>
            <a:pathLst>
              <a:path w="68" h="44">
                <a:moveTo>
                  <a:pt x="68" y="25"/>
                </a:moveTo>
                <a:cubicBezTo>
                  <a:pt x="61" y="36"/>
                  <a:pt x="48" y="44"/>
                  <a:pt x="34" y="44"/>
                </a:cubicBezTo>
                <a:cubicBezTo>
                  <a:pt x="21" y="44"/>
                  <a:pt x="8" y="36"/>
                  <a:pt x="1" y="25"/>
                </a:cubicBezTo>
                <a:cubicBezTo>
                  <a:pt x="1" y="24"/>
                  <a:pt x="0" y="23"/>
                  <a:pt x="0" y="22"/>
                </a:cubicBezTo>
                <a:cubicBezTo>
                  <a:pt x="0" y="21"/>
                  <a:pt x="1" y="20"/>
                  <a:pt x="1" y="20"/>
                </a:cubicBezTo>
                <a:cubicBezTo>
                  <a:pt x="8" y="8"/>
                  <a:pt x="21" y="0"/>
                  <a:pt x="34" y="0"/>
                </a:cubicBezTo>
                <a:cubicBezTo>
                  <a:pt x="48" y="0"/>
                  <a:pt x="61" y="8"/>
                  <a:pt x="68" y="20"/>
                </a:cubicBezTo>
                <a:cubicBezTo>
                  <a:pt x="68" y="20"/>
                  <a:pt x="68" y="21"/>
                  <a:pt x="68" y="22"/>
                </a:cubicBezTo>
                <a:cubicBezTo>
                  <a:pt x="68" y="23"/>
                  <a:pt x="68" y="24"/>
                  <a:pt x="68" y="25"/>
                </a:cubicBezTo>
                <a:close/>
                <a:moveTo>
                  <a:pt x="49" y="9"/>
                </a:moveTo>
                <a:cubicBezTo>
                  <a:pt x="51" y="11"/>
                  <a:pt x="51" y="14"/>
                  <a:pt x="51" y="17"/>
                </a:cubicBezTo>
                <a:cubicBezTo>
                  <a:pt x="51" y="27"/>
                  <a:pt x="44" y="34"/>
                  <a:pt x="34" y="34"/>
                </a:cubicBezTo>
                <a:cubicBezTo>
                  <a:pt x="25" y="34"/>
                  <a:pt x="17" y="27"/>
                  <a:pt x="17" y="17"/>
                </a:cubicBezTo>
                <a:cubicBezTo>
                  <a:pt x="17" y="14"/>
                  <a:pt x="18" y="11"/>
                  <a:pt x="20" y="9"/>
                </a:cubicBezTo>
                <a:cubicBezTo>
                  <a:pt x="14" y="12"/>
                  <a:pt x="9" y="17"/>
                  <a:pt x="5" y="22"/>
                </a:cubicBezTo>
                <a:cubicBezTo>
                  <a:pt x="12" y="32"/>
                  <a:pt x="22" y="39"/>
                  <a:pt x="34" y="39"/>
                </a:cubicBezTo>
                <a:cubicBezTo>
                  <a:pt x="47" y="39"/>
                  <a:pt x="57" y="32"/>
                  <a:pt x="64" y="22"/>
                </a:cubicBezTo>
                <a:cubicBezTo>
                  <a:pt x="60" y="17"/>
                  <a:pt x="55" y="12"/>
                  <a:pt x="49" y="9"/>
                </a:cubicBezTo>
                <a:close/>
                <a:moveTo>
                  <a:pt x="34" y="6"/>
                </a:moveTo>
                <a:cubicBezTo>
                  <a:pt x="28" y="6"/>
                  <a:pt x="23" y="11"/>
                  <a:pt x="23" y="17"/>
                </a:cubicBezTo>
                <a:cubicBezTo>
                  <a:pt x="23" y="18"/>
                  <a:pt x="24" y="19"/>
                  <a:pt x="25" y="19"/>
                </a:cubicBezTo>
                <a:cubicBezTo>
                  <a:pt x="26" y="19"/>
                  <a:pt x="27" y="18"/>
                  <a:pt x="27" y="17"/>
                </a:cubicBezTo>
                <a:cubicBezTo>
                  <a:pt x="27" y="13"/>
                  <a:pt x="30" y="9"/>
                  <a:pt x="34" y="9"/>
                </a:cubicBezTo>
                <a:cubicBezTo>
                  <a:pt x="35" y="9"/>
                  <a:pt x="36" y="9"/>
                  <a:pt x="36" y="8"/>
                </a:cubicBezTo>
                <a:cubicBezTo>
                  <a:pt x="36" y="7"/>
                  <a:pt x="35" y="6"/>
                  <a:pt x="34" y="6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07" tIns="60953" rIns="121907" bIns="60953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schemeClr val="tx2"/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18" name="Freeform 52"/>
          <p:cNvSpPr>
            <a:spLocks noEditPoints="1"/>
          </p:cNvSpPr>
          <p:nvPr/>
        </p:nvSpPr>
        <p:spPr bwMode="auto">
          <a:xfrm>
            <a:off x="4308847" y="3465587"/>
            <a:ext cx="558372" cy="558447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27" y="8"/>
              </a:cxn>
              <a:cxn ang="0">
                <a:pos x="8" y="27"/>
              </a:cxn>
              <a:cxn ang="0">
                <a:pos x="27" y="47"/>
              </a:cxn>
              <a:cxn ang="0">
                <a:pos x="47" y="27"/>
              </a:cxn>
              <a:cxn ang="0">
                <a:pos x="27" y="8"/>
              </a:cxn>
              <a:cxn ang="0">
                <a:pos x="32" y="31"/>
              </a:cxn>
              <a:cxn ang="0">
                <a:pos x="31" y="32"/>
              </a:cxn>
              <a:cxn ang="0">
                <a:pos x="19" y="32"/>
              </a:cxn>
              <a:cxn ang="0">
                <a:pos x="18" y="31"/>
              </a:cxn>
              <a:cxn ang="0">
                <a:pos x="18" y="28"/>
              </a:cxn>
              <a:cxn ang="0">
                <a:pos x="19" y="27"/>
              </a:cxn>
              <a:cxn ang="0">
                <a:pos x="27" y="27"/>
              </a:cxn>
              <a:cxn ang="0">
                <a:pos x="27" y="15"/>
              </a:cxn>
              <a:cxn ang="0">
                <a:pos x="28" y="14"/>
              </a:cxn>
              <a:cxn ang="0">
                <a:pos x="31" y="14"/>
              </a:cxn>
              <a:cxn ang="0">
                <a:pos x="32" y="15"/>
              </a:cxn>
              <a:cxn ang="0">
                <a:pos x="32" y="31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27" y="8"/>
                </a:moveTo>
                <a:cubicBezTo>
                  <a:pt x="16" y="8"/>
                  <a:pt x="8" y="17"/>
                  <a:pt x="8" y="27"/>
                </a:cubicBezTo>
                <a:cubicBezTo>
                  <a:pt x="8" y="38"/>
                  <a:pt x="16" y="47"/>
                  <a:pt x="27" y="47"/>
                </a:cubicBezTo>
                <a:cubicBezTo>
                  <a:pt x="38" y="47"/>
                  <a:pt x="47" y="38"/>
                  <a:pt x="47" y="27"/>
                </a:cubicBezTo>
                <a:cubicBezTo>
                  <a:pt x="47" y="17"/>
                  <a:pt x="38" y="8"/>
                  <a:pt x="27" y="8"/>
                </a:cubicBezTo>
                <a:close/>
                <a:moveTo>
                  <a:pt x="32" y="31"/>
                </a:moveTo>
                <a:cubicBezTo>
                  <a:pt x="32" y="31"/>
                  <a:pt x="31" y="32"/>
                  <a:pt x="31" y="32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2"/>
                  <a:pt x="18" y="31"/>
                  <a:pt x="18" y="31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8"/>
                  <a:pt x="19" y="27"/>
                  <a:pt x="19" y="27"/>
                </a:cubicBezTo>
                <a:cubicBezTo>
                  <a:pt x="27" y="27"/>
                  <a:pt x="27" y="27"/>
                  <a:pt x="27" y="27"/>
                </a:cubicBezTo>
                <a:cubicBezTo>
                  <a:pt x="27" y="15"/>
                  <a:pt x="27" y="15"/>
                  <a:pt x="27" y="15"/>
                </a:cubicBezTo>
                <a:cubicBezTo>
                  <a:pt x="27" y="14"/>
                  <a:pt x="28" y="14"/>
                  <a:pt x="28" y="14"/>
                </a:cubicBezTo>
                <a:cubicBezTo>
                  <a:pt x="31" y="14"/>
                  <a:pt x="31" y="14"/>
                  <a:pt x="31" y="14"/>
                </a:cubicBezTo>
                <a:cubicBezTo>
                  <a:pt x="31" y="14"/>
                  <a:pt x="32" y="14"/>
                  <a:pt x="32" y="15"/>
                </a:cubicBezTo>
                <a:lnTo>
                  <a:pt x="32" y="31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907" tIns="60953" rIns="121907" bIns="60953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schemeClr val="tx2"/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19" name="Freeform 51"/>
          <p:cNvSpPr>
            <a:spLocks noEditPoints="1"/>
          </p:cNvSpPr>
          <p:nvPr/>
        </p:nvSpPr>
        <p:spPr bwMode="auto">
          <a:xfrm>
            <a:off x="7346796" y="2382490"/>
            <a:ext cx="481457" cy="681703"/>
          </a:xfrm>
          <a:custGeom>
            <a:avLst/>
            <a:gdLst/>
            <a:ahLst/>
            <a:cxnLst>
              <a:cxn ang="0">
                <a:pos x="30" y="24"/>
              </a:cxn>
              <a:cxn ang="0">
                <a:pos x="30" y="54"/>
              </a:cxn>
              <a:cxn ang="0">
                <a:pos x="26" y="58"/>
              </a:cxn>
              <a:cxn ang="0">
                <a:pos x="22" y="54"/>
              </a:cxn>
              <a:cxn ang="0">
                <a:pos x="22" y="40"/>
              </a:cxn>
              <a:cxn ang="0">
                <a:pos x="19" y="40"/>
              </a:cxn>
              <a:cxn ang="0">
                <a:pos x="19" y="54"/>
              </a:cxn>
              <a:cxn ang="0">
                <a:pos x="15" y="58"/>
              </a:cxn>
              <a:cxn ang="0">
                <a:pos x="11" y="54"/>
              </a:cxn>
              <a:cxn ang="0">
                <a:pos x="11" y="24"/>
              </a:cxn>
              <a:cxn ang="0">
                <a:pos x="1" y="14"/>
              </a:cxn>
              <a:cxn ang="0">
                <a:pos x="1" y="9"/>
              </a:cxn>
              <a:cxn ang="0">
                <a:pos x="6" y="9"/>
              </a:cxn>
              <a:cxn ang="0">
                <a:pos x="14" y="17"/>
              </a:cxn>
              <a:cxn ang="0">
                <a:pos x="27" y="17"/>
              </a:cxn>
              <a:cxn ang="0">
                <a:pos x="35" y="9"/>
              </a:cxn>
              <a:cxn ang="0">
                <a:pos x="40" y="9"/>
              </a:cxn>
              <a:cxn ang="0">
                <a:pos x="40" y="14"/>
              </a:cxn>
              <a:cxn ang="0">
                <a:pos x="30" y="24"/>
              </a:cxn>
              <a:cxn ang="0">
                <a:pos x="21" y="16"/>
              </a:cxn>
              <a:cxn ang="0">
                <a:pos x="13" y="8"/>
              </a:cxn>
              <a:cxn ang="0">
                <a:pos x="21" y="0"/>
              </a:cxn>
              <a:cxn ang="0">
                <a:pos x="29" y="8"/>
              </a:cxn>
              <a:cxn ang="0">
                <a:pos x="21" y="16"/>
              </a:cxn>
            </a:cxnLst>
            <a:rect l="0" t="0" r="r" b="b"/>
            <a:pathLst>
              <a:path w="41" h="58">
                <a:moveTo>
                  <a:pt x="30" y="24"/>
                </a:moveTo>
                <a:cubicBezTo>
                  <a:pt x="30" y="54"/>
                  <a:pt x="30" y="54"/>
                  <a:pt x="30" y="54"/>
                </a:cubicBezTo>
                <a:cubicBezTo>
                  <a:pt x="30" y="56"/>
                  <a:pt x="28" y="58"/>
                  <a:pt x="26" y="58"/>
                </a:cubicBezTo>
                <a:cubicBezTo>
                  <a:pt x="24" y="58"/>
                  <a:pt x="22" y="56"/>
                  <a:pt x="22" y="54"/>
                </a:cubicBezTo>
                <a:cubicBezTo>
                  <a:pt x="22" y="40"/>
                  <a:pt x="22" y="40"/>
                  <a:pt x="22" y="40"/>
                </a:cubicBezTo>
                <a:cubicBezTo>
                  <a:pt x="19" y="40"/>
                  <a:pt x="19" y="40"/>
                  <a:pt x="19" y="40"/>
                </a:cubicBezTo>
                <a:cubicBezTo>
                  <a:pt x="19" y="54"/>
                  <a:pt x="19" y="54"/>
                  <a:pt x="19" y="54"/>
                </a:cubicBezTo>
                <a:cubicBezTo>
                  <a:pt x="19" y="56"/>
                  <a:pt x="18" y="58"/>
                  <a:pt x="15" y="58"/>
                </a:cubicBezTo>
                <a:cubicBezTo>
                  <a:pt x="13" y="58"/>
                  <a:pt x="11" y="56"/>
                  <a:pt x="11" y="54"/>
                </a:cubicBezTo>
                <a:cubicBezTo>
                  <a:pt x="11" y="24"/>
                  <a:pt x="11" y="24"/>
                  <a:pt x="11" y="24"/>
                </a:cubicBezTo>
                <a:cubicBezTo>
                  <a:pt x="1" y="14"/>
                  <a:pt x="1" y="14"/>
                  <a:pt x="1" y="14"/>
                </a:cubicBezTo>
                <a:cubicBezTo>
                  <a:pt x="0" y="13"/>
                  <a:pt x="0" y="10"/>
                  <a:pt x="1" y="9"/>
                </a:cubicBezTo>
                <a:cubicBezTo>
                  <a:pt x="2" y="8"/>
                  <a:pt x="5" y="8"/>
                  <a:pt x="6" y="9"/>
                </a:cubicBezTo>
                <a:cubicBezTo>
                  <a:pt x="14" y="17"/>
                  <a:pt x="14" y="17"/>
                  <a:pt x="14" y="17"/>
                </a:cubicBezTo>
                <a:cubicBezTo>
                  <a:pt x="27" y="17"/>
                  <a:pt x="27" y="17"/>
                  <a:pt x="27" y="17"/>
                </a:cubicBezTo>
                <a:cubicBezTo>
                  <a:pt x="35" y="9"/>
                  <a:pt x="35" y="9"/>
                  <a:pt x="35" y="9"/>
                </a:cubicBezTo>
                <a:cubicBezTo>
                  <a:pt x="37" y="8"/>
                  <a:pt x="39" y="8"/>
                  <a:pt x="40" y="9"/>
                </a:cubicBezTo>
                <a:cubicBezTo>
                  <a:pt x="41" y="10"/>
                  <a:pt x="41" y="13"/>
                  <a:pt x="40" y="14"/>
                </a:cubicBezTo>
                <a:lnTo>
                  <a:pt x="30" y="24"/>
                </a:lnTo>
                <a:close/>
                <a:moveTo>
                  <a:pt x="21" y="16"/>
                </a:moveTo>
                <a:cubicBezTo>
                  <a:pt x="16" y="16"/>
                  <a:pt x="13" y="12"/>
                  <a:pt x="13" y="8"/>
                </a:cubicBezTo>
                <a:cubicBezTo>
                  <a:pt x="13" y="4"/>
                  <a:pt x="16" y="0"/>
                  <a:pt x="21" y="0"/>
                </a:cubicBezTo>
                <a:cubicBezTo>
                  <a:pt x="25" y="0"/>
                  <a:pt x="29" y="4"/>
                  <a:pt x="29" y="8"/>
                </a:cubicBezTo>
                <a:cubicBezTo>
                  <a:pt x="29" y="12"/>
                  <a:pt x="25" y="16"/>
                  <a:pt x="21" y="16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1907" tIns="60953" rIns="121907" bIns="60953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schemeClr val="tx2"/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20" name="Freeform 152"/>
          <p:cNvSpPr>
            <a:spLocks noEditPoints="1"/>
          </p:cNvSpPr>
          <p:nvPr/>
        </p:nvSpPr>
        <p:spPr bwMode="auto">
          <a:xfrm>
            <a:off x="4288588" y="1536166"/>
            <a:ext cx="529224" cy="489141"/>
          </a:xfrm>
          <a:custGeom>
            <a:avLst/>
            <a:gdLst/>
            <a:ahLst/>
            <a:cxnLst>
              <a:cxn ang="0">
                <a:pos x="67" y="20"/>
              </a:cxn>
              <a:cxn ang="0">
                <a:pos x="46" y="36"/>
              </a:cxn>
              <a:cxn ang="0">
                <a:pos x="42" y="40"/>
              </a:cxn>
              <a:cxn ang="0">
                <a:pos x="39" y="47"/>
              </a:cxn>
              <a:cxn ang="0">
                <a:pos x="44" y="52"/>
              </a:cxn>
              <a:cxn ang="0">
                <a:pos x="52" y="58"/>
              </a:cxn>
              <a:cxn ang="0">
                <a:pos x="52" y="61"/>
              </a:cxn>
              <a:cxn ang="0">
                <a:pos x="51" y="62"/>
              </a:cxn>
              <a:cxn ang="0">
                <a:pos x="17" y="62"/>
              </a:cxn>
              <a:cxn ang="0">
                <a:pos x="16" y="61"/>
              </a:cxn>
              <a:cxn ang="0">
                <a:pos x="16" y="58"/>
              </a:cxn>
              <a:cxn ang="0">
                <a:pos x="24" y="52"/>
              </a:cxn>
              <a:cxn ang="0">
                <a:pos x="29" y="47"/>
              </a:cxn>
              <a:cxn ang="0">
                <a:pos x="26" y="40"/>
              </a:cxn>
              <a:cxn ang="0">
                <a:pos x="22" y="36"/>
              </a:cxn>
              <a:cxn ang="0">
                <a:pos x="0" y="20"/>
              </a:cxn>
              <a:cxn ang="0">
                <a:pos x="0" y="15"/>
              </a:cxn>
              <a:cxn ang="0">
                <a:pos x="4" y="11"/>
              </a:cxn>
              <a:cxn ang="0">
                <a:pos x="16" y="11"/>
              </a:cxn>
              <a:cxn ang="0">
                <a:pos x="16" y="7"/>
              </a:cxn>
              <a:cxn ang="0">
                <a:pos x="22" y="0"/>
              </a:cxn>
              <a:cxn ang="0">
                <a:pos x="45" y="0"/>
              </a:cxn>
              <a:cxn ang="0">
                <a:pos x="52" y="7"/>
              </a:cxn>
              <a:cxn ang="0">
                <a:pos x="52" y="11"/>
              </a:cxn>
              <a:cxn ang="0">
                <a:pos x="63" y="11"/>
              </a:cxn>
              <a:cxn ang="0">
                <a:pos x="67" y="15"/>
              </a:cxn>
              <a:cxn ang="0">
                <a:pos x="67" y="20"/>
              </a:cxn>
              <a:cxn ang="0">
                <a:pos x="16" y="16"/>
              </a:cxn>
              <a:cxn ang="0">
                <a:pos x="6" y="16"/>
              </a:cxn>
              <a:cxn ang="0">
                <a:pos x="6" y="20"/>
              </a:cxn>
              <a:cxn ang="0">
                <a:pos x="19" y="31"/>
              </a:cxn>
              <a:cxn ang="0">
                <a:pos x="16" y="16"/>
              </a:cxn>
              <a:cxn ang="0">
                <a:pos x="62" y="16"/>
              </a:cxn>
              <a:cxn ang="0">
                <a:pos x="52" y="16"/>
              </a:cxn>
              <a:cxn ang="0">
                <a:pos x="49" y="31"/>
              </a:cxn>
              <a:cxn ang="0">
                <a:pos x="62" y="20"/>
              </a:cxn>
              <a:cxn ang="0">
                <a:pos x="62" y="16"/>
              </a:cxn>
            </a:cxnLst>
            <a:rect l="0" t="0" r="r" b="b"/>
            <a:pathLst>
              <a:path w="67" h="62">
                <a:moveTo>
                  <a:pt x="67" y="20"/>
                </a:moveTo>
                <a:cubicBezTo>
                  <a:pt x="67" y="27"/>
                  <a:pt x="58" y="36"/>
                  <a:pt x="46" y="36"/>
                </a:cubicBezTo>
                <a:cubicBezTo>
                  <a:pt x="44" y="38"/>
                  <a:pt x="42" y="40"/>
                  <a:pt x="42" y="40"/>
                </a:cubicBezTo>
                <a:cubicBezTo>
                  <a:pt x="40" y="42"/>
                  <a:pt x="39" y="44"/>
                  <a:pt x="39" y="47"/>
                </a:cubicBezTo>
                <a:cubicBezTo>
                  <a:pt x="39" y="49"/>
                  <a:pt x="40" y="52"/>
                  <a:pt x="44" y="52"/>
                </a:cubicBezTo>
                <a:cubicBezTo>
                  <a:pt x="48" y="52"/>
                  <a:pt x="52" y="54"/>
                  <a:pt x="52" y="58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2"/>
                  <a:pt x="51" y="62"/>
                  <a:pt x="51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16" y="62"/>
                  <a:pt x="16" y="62"/>
                  <a:pt x="16" y="61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4"/>
                  <a:pt x="20" y="52"/>
                  <a:pt x="24" y="52"/>
                </a:cubicBezTo>
                <a:cubicBezTo>
                  <a:pt x="27" y="52"/>
                  <a:pt x="29" y="49"/>
                  <a:pt x="29" y="47"/>
                </a:cubicBezTo>
                <a:cubicBezTo>
                  <a:pt x="29" y="44"/>
                  <a:pt x="28" y="42"/>
                  <a:pt x="26" y="40"/>
                </a:cubicBezTo>
                <a:cubicBezTo>
                  <a:pt x="25" y="40"/>
                  <a:pt x="24" y="38"/>
                  <a:pt x="22" y="36"/>
                </a:cubicBezTo>
                <a:cubicBezTo>
                  <a:pt x="10" y="36"/>
                  <a:pt x="0" y="27"/>
                  <a:pt x="0" y="2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2" y="11"/>
                  <a:pt x="4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3"/>
                  <a:pt x="19" y="0"/>
                  <a:pt x="2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9" y="0"/>
                  <a:pt x="52" y="3"/>
                  <a:pt x="52" y="7"/>
                </a:cubicBezTo>
                <a:cubicBezTo>
                  <a:pt x="52" y="11"/>
                  <a:pt x="52" y="11"/>
                  <a:pt x="52" y="11"/>
                </a:cubicBezTo>
                <a:cubicBezTo>
                  <a:pt x="63" y="11"/>
                  <a:pt x="63" y="11"/>
                  <a:pt x="63" y="11"/>
                </a:cubicBezTo>
                <a:cubicBezTo>
                  <a:pt x="66" y="11"/>
                  <a:pt x="67" y="12"/>
                  <a:pt x="67" y="15"/>
                </a:cubicBezTo>
                <a:lnTo>
                  <a:pt x="67" y="20"/>
                </a:lnTo>
                <a:close/>
                <a:moveTo>
                  <a:pt x="16" y="16"/>
                </a:moveTo>
                <a:cubicBezTo>
                  <a:pt x="6" y="16"/>
                  <a:pt x="6" y="16"/>
                  <a:pt x="6" y="16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4"/>
                  <a:pt x="11" y="29"/>
                  <a:pt x="19" y="31"/>
                </a:cubicBezTo>
                <a:cubicBezTo>
                  <a:pt x="17" y="27"/>
                  <a:pt x="16" y="22"/>
                  <a:pt x="16" y="16"/>
                </a:cubicBezTo>
                <a:close/>
                <a:moveTo>
                  <a:pt x="62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2" y="22"/>
                  <a:pt x="51" y="27"/>
                  <a:pt x="49" y="31"/>
                </a:cubicBezTo>
                <a:cubicBezTo>
                  <a:pt x="57" y="29"/>
                  <a:pt x="62" y="24"/>
                  <a:pt x="62" y="20"/>
                </a:cubicBezTo>
                <a:lnTo>
                  <a:pt x="62" y="16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21907" tIns="60953" rIns="121907" bIns="60953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schemeClr val="tx2"/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21" name="TextBox 37"/>
          <p:cNvSpPr txBox="1"/>
          <p:nvPr/>
        </p:nvSpPr>
        <p:spPr>
          <a:xfrm>
            <a:off x="8144389" y="4426445"/>
            <a:ext cx="2861363" cy="4102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1216666">
              <a:spcBef>
                <a:spcPct val="20000"/>
              </a:spcBef>
              <a:defRPr/>
            </a:pPr>
            <a:r>
              <a:rPr lang="zh-CN" altLang="en-US" sz="1333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单击此处可编辑内容，根据您的需要自由拉伸文本框大小</a:t>
            </a:r>
            <a:endParaRPr lang="en-US" altLang="zh-CN" sz="1333" dirty="0">
              <a:solidFill>
                <a:schemeClr val="tx1">
                  <a:lumMod val="65000"/>
                  <a:lumOff val="3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+mn-ea"/>
              <a:sym typeface="思源黑体 Normal" panose="020B0400000000000000" pitchFamily="34" charset="-122"/>
            </a:endParaRPr>
          </a:p>
        </p:txBody>
      </p:sp>
      <p:sp>
        <p:nvSpPr>
          <p:cNvPr id="22" name="Rectangle 38"/>
          <p:cNvSpPr/>
          <p:nvPr/>
        </p:nvSpPr>
        <p:spPr>
          <a:xfrm>
            <a:off x="8144388" y="4146839"/>
            <a:ext cx="1259960" cy="24622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单击编辑标题</a:t>
            </a:r>
          </a:p>
        </p:txBody>
      </p:sp>
      <p:sp>
        <p:nvSpPr>
          <p:cNvPr id="23" name="TextBox 40"/>
          <p:cNvSpPr txBox="1"/>
          <p:nvPr/>
        </p:nvSpPr>
        <p:spPr>
          <a:xfrm>
            <a:off x="8144390" y="2555624"/>
            <a:ext cx="2861364" cy="4102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1216666">
              <a:spcBef>
                <a:spcPct val="20000"/>
              </a:spcBef>
              <a:defRPr/>
            </a:pPr>
            <a:r>
              <a:rPr lang="zh-CN" altLang="en-US" sz="1333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单击此处可编辑内容，根据您的需要自由拉伸文本框大小</a:t>
            </a:r>
            <a:endParaRPr lang="en-US" altLang="zh-CN" sz="1333" dirty="0">
              <a:solidFill>
                <a:schemeClr val="tx1">
                  <a:lumMod val="65000"/>
                  <a:lumOff val="3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+mn-ea"/>
              <a:sym typeface="思源黑体 Normal" panose="020B0400000000000000" pitchFamily="34" charset="-122"/>
            </a:endParaRPr>
          </a:p>
        </p:txBody>
      </p:sp>
      <p:sp>
        <p:nvSpPr>
          <p:cNvPr id="24" name="Rectangle 41"/>
          <p:cNvSpPr/>
          <p:nvPr/>
        </p:nvSpPr>
        <p:spPr>
          <a:xfrm>
            <a:off x="8144388" y="2263318"/>
            <a:ext cx="1259960" cy="24622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单击编辑标题</a:t>
            </a:r>
          </a:p>
        </p:txBody>
      </p:sp>
      <p:sp>
        <p:nvSpPr>
          <p:cNvPr id="25" name="TextBox 43"/>
          <p:cNvSpPr txBox="1"/>
          <p:nvPr/>
        </p:nvSpPr>
        <p:spPr>
          <a:xfrm>
            <a:off x="913025" y="3581542"/>
            <a:ext cx="3034519" cy="4102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 defTabSz="1216666">
              <a:spcBef>
                <a:spcPct val="20000"/>
              </a:spcBef>
              <a:defRPr/>
            </a:pPr>
            <a:r>
              <a:rPr lang="zh-CN" altLang="en-US" sz="1333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单击此处可编辑内容，根据您的需要自由拉伸文本框大小</a:t>
            </a:r>
            <a:endParaRPr lang="en-US" altLang="zh-CN" sz="1333" dirty="0">
              <a:solidFill>
                <a:schemeClr val="tx1">
                  <a:lumMod val="65000"/>
                  <a:lumOff val="3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+mn-ea"/>
              <a:sym typeface="思源黑体 Normal" panose="020B0400000000000000" pitchFamily="34" charset="-122"/>
            </a:endParaRPr>
          </a:p>
        </p:txBody>
      </p:sp>
      <p:sp>
        <p:nvSpPr>
          <p:cNvPr id="26" name="Rectangle 44"/>
          <p:cNvSpPr/>
          <p:nvPr/>
        </p:nvSpPr>
        <p:spPr>
          <a:xfrm>
            <a:off x="2695369" y="3327337"/>
            <a:ext cx="1259960" cy="24622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单击编辑标题</a:t>
            </a:r>
          </a:p>
        </p:txBody>
      </p:sp>
      <p:sp>
        <p:nvSpPr>
          <p:cNvPr id="27" name="TextBox 46"/>
          <p:cNvSpPr txBox="1"/>
          <p:nvPr/>
        </p:nvSpPr>
        <p:spPr>
          <a:xfrm>
            <a:off x="1104988" y="1623053"/>
            <a:ext cx="2798625" cy="4102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 defTabSz="1216666">
              <a:spcBef>
                <a:spcPct val="20000"/>
              </a:spcBef>
              <a:defRPr/>
            </a:pPr>
            <a:r>
              <a:rPr lang="zh-CN" altLang="en-US" sz="1333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思源黑体 Normal" panose="020B0400000000000000" pitchFamily="34" charset="-122"/>
              </a:rPr>
              <a:t>单击此处可编辑内容，根据您的需要自由拉伸文本框大小</a:t>
            </a:r>
            <a:endParaRPr lang="en-US" altLang="zh-CN" sz="1333" dirty="0">
              <a:solidFill>
                <a:schemeClr val="tx1">
                  <a:lumMod val="65000"/>
                  <a:lumOff val="3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+mn-ea"/>
              <a:sym typeface="思源黑体 Normal" panose="020B0400000000000000" pitchFamily="34" charset="-122"/>
            </a:endParaRPr>
          </a:p>
        </p:txBody>
      </p:sp>
      <p:sp>
        <p:nvSpPr>
          <p:cNvPr id="28" name="Rectangle 47"/>
          <p:cNvSpPr/>
          <p:nvPr/>
        </p:nvSpPr>
        <p:spPr>
          <a:xfrm>
            <a:off x="2695369" y="1368847"/>
            <a:ext cx="1259960" cy="24622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单击编辑标题</a:t>
            </a:r>
          </a:p>
        </p:txBody>
      </p:sp>
    </p:spTree>
    <p:extLst>
      <p:ext uri="{BB962C8B-B14F-4D97-AF65-F5344CB8AC3E}">
        <p14:creationId xmlns:p14="http://schemas.microsoft.com/office/powerpoint/2010/main" val="2442933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7000">
        <p:checker/>
      </p:transition>
    </mc:Choice>
    <mc:Fallback xmlns="">
      <p:transition spd="slow" advClick="0" advTm="7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500"/>
                            </p:stCondLst>
                            <p:childTnLst>
                              <p:par>
                                <p:cTn id="8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000"/>
                            </p:stCondLst>
                            <p:childTnLst>
                              <p:par>
                                <p:cTn id="8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500"/>
                            </p:stCondLst>
                            <p:childTnLst>
                              <p:par>
                                <p:cTn id="9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8000"/>
                            </p:stCondLst>
                            <p:childTnLst>
                              <p:par>
                                <p:cTn id="10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8500"/>
                            </p:stCondLst>
                            <p:childTnLst>
                              <p:par>
                                <p:cTn id="10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9000"/>
                            </p:stCondLst>
                            <p:childTnLst>
                              <p:par>
                                <p:cTn id="12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 animBg="1"/>
      <p:bldP spid="17" grpId="0" animBg="1"/>
      <p:bldP spid="18" grpId="0" animBg="1"/>
      <p:bldP spid="19" grpId="0" animBg="1"/>
      <p:bldP spid="20" grpId="0" animBg="1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29"/>
          <p:cNvSpPr txBox="1"/>
          <p:nvPr/>
        </p:nvSpPr>
        <p:spPr>
          <a:xfrm>
            <a:off x="7891774" y="2372502"/>
            <a:ext cx="3407716" cy="4360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1733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点击输入简要文字内容，言简意赅的说明分项内容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grpSp>
        <p:nvGrpSpPr>
          <p:cNvPr id="2" name="组合 9"/>
          <p:cNvGrpSpPr/>
          <p:nvPr/>
        </p:nvGrpSpPr>
        <p:grpSpPr>
          <a:xfrm>
            <a:off x="3846832" y="2306869"/>
            <a:ext cx="3850349" cy="567271"/>
            <a:chOff x="4017302" y="1887432"/>
            <a:chExt cx="3850349" cy="567270"/>
          </a:xfrm>
        </p:grpSpPr>
        <p:sp>
          <p:nvSpPr>
            <p:cNvPr id="12" name="任意多边形 11"/>
            <p:cNvSpPr/>
            <p:nvPr/>
          </p:nvSpPr>
          <p:spPr>
            <a:xfrm>
              <a:off x="4017302" y="1887432"/>
              <a:ext cx="3850349" cy="567270"/>
            </a:xfrm>
            <a:custGeom>
              <a:avLst/>
              <a:gdLst>
                <a:gd name="connsiteX0" fmla="*/ 0 w 3850349"/>
                <a:gd name="connsiteY0" fmla="*/ 0 h 567270"/>
                <a:gd name="connsiteX1" fmla="*/ 3566714 w 3850349"/>
                <a:gd name="connsiteY1" fmla="*/ 0 h 567270"/>
                <a:gd name="connsiteX2" fmla="*/ 3850349 w 3850349"/>
                <a:gd name="connsiteY2" fmla="*/ 283635 h 567270"/>
                <a:gd name="connsiteX3" fmla="*/ 3566714 w 3850349"/>
                <a:gd name="connsiteY3" fmla="*/ 567270 h 567270"/>
                <a:gd name="connsiteX4" fmla="*/ 592483 w 3850349"/>
                <a:gd name="connsiteY4" fmla="*/ 567270 h 567270"/>
                <a:gd name="connsiteX5" fmla="*/ 504765 w 3850349"/>
                <a:gd name="connsiteY5" fmla="*/ 449966 h 567270"/>
                <a:gd name="connsiteX6" fmla="*/ 28846 w 3850349"/>
                <a:gd name="connsiteY6" fmla="*/ 17524 h 56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0349" h="567270">
                  <a:moveTo>
                    <a:pt x="0" y="0"/>
                  </a:moveTo>
                  <a:lnTo>
                    <a:pt x="3566714" y="0"/>
                  </a:lnTo>
                  <a:lnTo>
                    <a:pt x="3850349" y="283635"/>
                  </a:lnTo>
                  <a:lnTo>
                    <a:pt x="3566714" y="567270"/>
                  </a:lnTo>
                  <a:lnTo>
                    <a:pt x="592483" y="567270"/>
                  </a:lnTo>
                  <a:lnTo>
                    <a:pt x="504765" y="449966"/>
                  </a:lnTo>
                  <a:cubicBezTo>
                    <a:pt x="367864" y="284081"/>
                    <a:pt x="207536" y="138245"/>
                    <a:pt x="28846" y="175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216747" tIns="108373" rIns="216747" bIns="10837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867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4" name="TextBox 30"/>
            <p:cNvSpPr txBox="1"/>
            <p:nvPr/>
          </p:nvSpPr>
          <p:spPr>
            <a:xfrm>
              <a:off x="5085111" y="1955624"/>
              <a:ext cx="2366890" cy="369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请输入标题</a:t>
              </a:r>
            </a:p>
          </p:txBody>
        </p:sp>
      </p:grpSp>
      <p:grpSp>
        <p:nvGrpSpPr>
          <p:cNvPr id="3" name="组合 14"/>
          <p:cNvGrpSpPr/>
          <p:nvPr/>
        </p:nvGrpSpPr>
        <p:grpSpPr>
          <a:xfrm>
            <a:off x="4585593" y="3102206"/>
            <a:ext cx="3111587" cy="567271"/>
            <a:chOff x="4756064" y="2682769"/>
            <a:chExt cx="3111586" cy="567270"/>
          </a:xfrm>
        </p:grpSpPr>
        <p:sp>
          <p:nvSpPr>
            <p:cNvPr id="16" name="任意多边形 15"/>
            <p:cNvSpPr/>
            <p:nvPr/>
          </p:nvSpPr>
          <p:spPr>
            <a:xfrm>
              <a:off x="4756064" y="2682769"/>
              <a:ext cx="3111586" cy="567270"/>
            </a:xfrm>
            <a:custGeom>
              <a:avLst/>
              <a:gdLst>
                <a:gd name="connsiteX0" fmla="*/ 0 w 3111586"/>
                <a:gd name="connsiteY0" fmla="*/ 0 h 567270"/>
                <a:gd name="connsiteX1" fmla="*/ 2827951 w 3111586"/>
                <a:gd name="connsiteY1" fmla="*/ 0 h 567270"/>
                <a:gd name="connsiteX2" fmla="*/ 3111586 w 3111586"/>
                <a:gd name="connsiteY2" fmla="*/ 283635 h 567270"/>
                <a:gd name="connsiteX3" fmla="*/ 2827951 w 3111586"/>
                <a:gd name="connsiteY3" fmla="*/ 567270 h 567270"/>
                <a:gd name="connsiteX4" fmla="*/ 216299 w 3111586"/>
                <a:gd name="connsiteY4" fmla="*/ 567270 h 567270"/>
                <a:gd name="connsiteX5" fmla="*/ 176658 w 3111586"/>
                <a:gd name="connsiteY5" fmla="*/ 413101 h 567270"/>
                <a:gd name="connsiteX6" fmla="*/ 7068 w 3111586"/>
                <a:gd name="connsiteY6" fmla="*/ 11634 h 56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11586" h="567270">
                  <a:moveTo>
                    <a:pt x="0" y="0"/>
                  </a:moveTo>
                  <a:lnTo>
                    <a:pt x="2827951" y="0"/>
                  </a:lnTo>
                  <a:lnTo>
                    <a:pt x="3111586" y="283635"/>
                  </a:lnTo>
                  <a:lnTo>
                    <a:pt x="2827951" y="567270"/>
                  </a:lnTo>
                  <a:lnTo>
                    <a:pt x="216299" y="567270"/>
                  </a:lnTo>
                  <a:lnTo>
                    <a:pt x="176658" y="413101"/>
                  </a:lnTo>
                  <a:cubicBezTo>
                    <a:pt x="133041" y="272869"/>
                    <a:pt x="76011" y="138546"/>
                    <a:pt x="7068" y="116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216747" tIns="108373" rIns="216747" bIns="10837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867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7" name="TextBox 30"/>
            <p:cNvSpPr txBox="1"/>
            <p:nvPr/>
          </p:nvSpPr>
          <p:spPr>
            <a:xfrm>
              <a:off x="5085111" y="2750961"/>
              <a:ext cx="2366890" cy="369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请输入标题</a:t>
              </a:r>
            </a:p>
          </p:txBody>
        </p:sp>
      </p:grpSp>
      <p:grpSp>
        <p:nvGrpSpPr>
          <p:cNvPr id="4" name="组合 17"/>
          <p:cNvGrpSpPr/>
          <p:nvPr/>
        </p:nvGrpSpPr>
        <p:grpSpPr>
          <a:xfrm>
            <a:off x="4843016" y="3897549"/>
            <a:ext cx="2854165" cy="567271"/>
            <a:chOff x="5013486" y="3478106"/>
            <a:chExt cx="2854165" cy="567270"/>
          </a:xfrm>
        </p:grpSpPr>
        <p:sp>
          <p:nvSpPr>
            <p:cNvPr id="19" name="任意多边形 18"/>
            <p:cNvSpPr/>
            <p:nvPr/>
          </p:nvSpPr>
          <p:spPr>
            <a:xfrm>
              <a:off x="5013486" y="3478106"/>
              <a:ext cx="2854165" cy="567270"/>
            </a:xfrm>
            <a:custGeom>
              <a:avLst/>
              <a:gdLst>
                <a:gd name="connsiteX0" fmla="*/ 0 w 2854165"/>
                <a:gd name="connsiteY0" fmla="*/ 0 h 567270"/>
                <a:gd name="connsiteX1" fmla="*/ 2570530 w 2854165"/>
                <a:gd name="connsiteY1" fmla="*/ 0 h 567270"/>
                <a:gd name="connsiteX2" fmla="*/ 2854165 w 2854165"/>
                <a:gd name="connsiteY2" fmla="*/ 283635 h 567270"/>
                <a:gd name="connsiteX3" fmla="*/ 2570530 w 2854165"/>
                <a:gd name="connsiteY3" fmla="*/ 567270 h 567270"/>
                <a:gd name="connsiteX4" fmla="*/ 0 w 2854165"/>
                <a:gd name="connsiteY4" fmla="*/ 567270 h 567270"/>
                <a:gd name="connsiteX5" fmla="*/ 8346 w 2854165"/>
                <a:gd name="connsiteY5" fmla="*/ 512582 h 567270"/>
                <a:gd name="connsiteX6" fmla="*/ 19907 w 2854165"/>
                <a:gd name="connsiteY6" fmla="*/ 283636 h 567270"/>
                <a:gd name="connsiteX7" fmla="*/ 8346 w 2854165"/>
                <a:gd name="connsiteY7" fmla="*/ 54690 h 56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54165" h="567270">
                  <a:moveTo>
                    <a:pt x="0" y="0"/>
                  </a:moveTo>
                  <a:lnTo>
                    <a:pt x="2570530" y="0"/>
                  </a:lnTo>
                  <a:lnTo>
                    <a:pt x="2854165" y="283635"/>
                  </a:lnTo>
                  <a:lnTo>
                    <a:pt x="2570530" y="567270"/>
                  </a:lnTo>
                  <a:lnTo>
                    <a:pt x="0" y="567270"/>
                  </a:lnTo>
                  <a:lnTo>
                    <a:pt x="8346" y="512582"/>
                  </a:lnTo>
                  <a:cubicBezTo>
                    <a:pt x="15991" y="437306"/>
                    <a:pt x="19907" y="360929"/>
                    <a:pt x="19907" y="283636"/>
                  </a:cubicBezTo>
                  <a:cubicBezTo>
                    <a:pt x="19907" y="206344"/>
                    <a:pt x="15991" y="129966"/>
                    <a:pt x="8346" y="5469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216747" tIns="108373" rIns="216747" bIns="10837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867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20" name="TextBox 30"/>
            <p:cNvSpPr txBox="1"/>
            <p:nvPr/>
          </p:nvSpPr>
          <p:spPr>
            <a:xfrm>
              <a:off x="5116429" y="3546298"/>
              <a:ext cx="2304256" cy="369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请输入标题</a:t>
              </a:r>
            </a:p>
          </p:txBody>
        </p:sp>
      </p:grpSp>
      <p:grpSp>
        <p:nvGrpSpPr>
          <p:cNvPr id="5" name="组合 20"/>
          <p:cNvGrpSpPr/>
          <p:nvPr/>
        </p:nvGrpSpPr>
        <p:grpSpPr>
          <a:xfrm>
            <a:off x="4585596" y="4692877"/>
            <a:ext cx="3111584" cy="567271"/>
            <a:chOff x="4756066" y="4273443"/>
            <a:chExt cx="3111584" cy="567270"/>
          </a:xfrm>
        </p:grpSpPr>
        <p:sp>
          <p:nvSpPr>
            <p:cNvPr id="22" name="任意多边形 21"/>
            <p:cNvSpPr/>
            <p:nvPr/>
          </p:nvSpPr>
          <p:spPr>
            <a:xfrm>
              <a:off x="4756066" y="4273443"/>
              <a:ext cx="3111584" cy="567270"/>
            </a:xfrm>
            <a:custGeom>
              <a:avLst/>
              <a:gdLst>
                <a:gd name="connsiteX0" fmla="*/ 216297 w 3111584"/>
                <a:gd name="connsiteY0" fmla="*/ 0 h 567270"/>
                <a:gd name="connsiteX1" fmla="*/ 2827949 w 3111584"/>
                <a:gd name="connsiteY1" fmla="*/ 0 h 567270"/>
                <a:gd name="connsiteX2" fmla="*/ 3111584 w 3111584"/>
                <a:gd name="connsiteY2" fmla="*/ 283635 h 567270"/>
                <a:gd name="connsiteX3" fmla="*/ 2827949 w 3111584"/>
                <a:gd name="connsiteY3" fmla="*/ 567270 h 567270"/>
                <a:gd name="connsiteX4" fmla="*/ 0 w 3111584"/>
                <a:gd name="connsiteY4" fmla="*/ 567270 h 567270"/>
                <a:gd name="connsiteX5" fmla="*/ 7066 w 3111584"/>
                <a:gd name="connsiteY5" fmla="*/ 555638 h 567270"/>
                <a:gd name="connsiteX6" fmla="*/ 176656 w 3111584"/>
                <a:gd name="connsiteY6" fmla="*/ 154171 h 56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11584" h="567270">
                  <a:moveTo>
                    <a:pt x="216297" y="0"/>
                  </a:moveTo>
                  <a:lnTo>
                    <a:pt x="2827949" y="0"/>
                  </a:lnTo>
                  <a:lnTo>
                    <a:pt x="3111584" y="283635"/>
                  </a:lnTo>
                  <a:lnTo>
                    <a:pt x="2827949" y="567270"/>
                  </a:lnTo>
                  <a:lnTo>
                    <a:pt x="0" y="567270"/>
                  </a:lnTo>
                  <a:lnTo>
                    <a:pt x="7066" y="555638"/>
                  </a:lnTo>
                  <a:cubicBezTo>
                    <a:pt x="76009" y="428726"/>
                    <a:pt x="133039" y="294403"/>
                    <a:pt x="176656" y="154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216747" tIns="108373" rIns="216747" bIns="10837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867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23" name="TextBox 30"/>
            <p:cNvSpPr txBox="1"/>
            <p:nvPr/>
          </p:nvSpPr>
          <p:spPr>
            <a:xfrm>
              <a:off x="5085111" y="4341635"/>
              <a:ext cx="2366891" cy="369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请输入标题</a:t>
              </a:r>
            </a:p>
          </p:txBody>
        </p:sp>
      </p:grpSp>
      <p:grpSp>
        <p:nvGrpSpPr>
          <p:cNvPr id="6" name="组合 23"/>
          <p:cNvGrpSpPr/>
          <p:nvPr/>
        </p:nvGrpSpPr>
        <p:grpSpPr>
          <a:xfrm>
            <a:off x="3846832" y="5488217"/>
            <a:ext cx="3850349" cy="567271"/>
            <a:chOff x="4017302" y="5068782"/>
            <a:chExt cx="3850349" cy="567270"/>
          </a:xfrm>
        </p:grpSpPr>
        <p:sp>
          <p:nvSpPr>
            <p:cNvPr id="25" name="任意多边形 24"/>
            <p:cNvSpPr/>
            <p:nvPr/>
          </p:nvSpPr>
          <p:spPr>
            <a:xfrm>
              <a:off x="4017302" y="5068782"/>
              <a:ext cx="3850349" cy="567270"/>
            </a:xfrm>
            <a:custGeom>
              <a:avLst/>
              <a:gdLst>
                <a:gd name="connsiteX0" fmla="*/ 592483 w 3850349"/>
                <a:gd name="connsiteY0" fmla="*/ 0 h 567270"/>
                <a:gd name="connsiteX1" fmla="*/ 3566714 w 3850349"/>
                <a:gd name="connsiteY1" fmla="*/ 0 h 567270"/>
                <a:gd name="connsiteX2" fmla="*/ 3850349 w 3850349"/>
                <a:gd name="connsiteY2" fmla="*/ 283635 h 567270"/>
                <a:gd name="connsiteX3" fmla="*/ 3566714 w 3850349"/>
                <a:gd name="connsiteY3" fmla="*/ 567270 h 567270"/>
                <a:gd name="connsiteX4" fmla="*/ 0 w 3850349"/>
                <a:gd name="connsiteY4" fmla="*/ 567270 h 567270"/>
                <a:gd name="connsiteX5" fmla="*/ 28846 w 3850349"/>
                <a:gd name="connsiteY5" fmla="*/ 549746 h 567270"/>
                <a:gd name="connsiteX6" fmla="*/ 504765 w 3850349"/>
                <a:gd name="connsiteY6" fmla="*/ 117304 h 56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0349" h="567270">
                  <a:moveTo>
                    <a:pt x="592483" y="0"/>
                  </a:moveTo>
                  <a:lnTo>
                    <a:pt x="3566714" y="0"/>
                  </a:lnTo>
                  <a:lnTo>
                    <a:pt x="3850349" y="283635"/>
                  </a:lnTo>
                  <a:lnTo>
                    <a:pt x="3566714" y="567270"/>
                  </a:lnTo>
                  <a:lnTo>
                    <a:pt x="0" y="567270"/>
                  </a:lnTo>
                  <a:lnTo>
                    <a:pt x="28846" y="549746"/>
                  </a:lnTo>
                  <a:cubicBezTo>
                    <a:pt x="207536" y="429025"/>
                    <a:pt x="367864" y="283190"/>
                    <a:pt x="504765" y="117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216747" tIns="108373" rIns="216747" bIns="10837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867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26" name="TextBox 30"/>
            <p:cNvSpPr txBox="1"/>
            <p:nvPr/>
          </p:nvSpPr>
          <p:spPr>
            <a:xfrm>
              <a:off x="5085111" y="5136974"/>
              <a:ext cx="2366890" cy="369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请输入标题</a:t>
              </a:r>
            </a:p>
          </p:txBody>
        </p:sp>
      </p:grpSp>
      <p:sp>
        <p:nvSpPr>
          <p:cNvPr id="27" name="TextBox 29"/>
          <p:cNvSpPr txBox="1"/>
          <p:nvPr/>
        </p:nvSpPr>
        <p:spPr>
          <a:xfrm>
            <a:off x="7891774" y="3167838"/>
            <a:ext cx="3407716" cy="4360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1733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点击输入简要文字内容，言简意赅的说明分项内容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28" name="TextBox 29"/>
          <p:cNvSpPr txBox="1"/>
          <p:nvPr/>
        </p:nvSpPr>
        <p:spPr>
          <a:xfrm>
            <a:off x="7891774" y="3963175"/>
            <a:ext cx="3407716" cy="4360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1733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点击输入简要文字内容，言简意赅的说明分项内容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7891774" y="4758511"/>
            <a:ext cx="3407716" cy="4360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1733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点击输入简要文字内容，言简意赅的说明分项内容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891774" y="5553851"/>
            <a:ext cx="3407716" cy="4360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1733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点击输入简要文字内容，言简意赅的说明分项内容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697649FC-9C37-40C6-BC13-114586FA81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577" y="3026434"/>
            <a:ext cx="3792422" cy="218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12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checker/>
      </p:transition>
    </mc:Choice>
    <mc:Fallback xmlns="">
      <p:transition spd="slow" advClick="0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300"/>
                            </p:stCondLst>
                            <p:childTnLst>
                              <p:par>
                                <p:cTn id="2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7" grpId="0"/>
      <p:bldP spid="28" grpId="0"/>
      <p:bldP spid="29" grpId="0"/>
      <p:bldP spid="3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组合 66"/>
          <p:cNvGrpSpPr/>
          <p:nvPr/>
        </p:nvGrpSpPr>
        <p:grpSpPr>
          <a:xfrm>
            <a:off x="2353960" y="4100300"/>
            <a:ext cx="7752005" cy="1524944"/>
            <a:chOff x="1765470" y="3075225"/>
            <a:chExt cx="5814004" cy="1143708"/>
          </a:xfrm>
        </p:grpSpPr>
        <p:sp>
          <p:nvSpPr>
            <p:cNvPr id="12" name="Arrow: Notched Right 70"/>
            <p:cNvSpPr/>
            <p:nvPr/>
          </p:nvSpPr>
          <p:spPr bwMode="auto">
            <a:xfrm flipH="1">
              <a:off x="1855319" y="3075225"/>
              <a:ext cx="1497490" cy="1143708"/>
            </a:xfrm>
            <a:prstGeom prst="notchedRightArrow">
              <a:avLst>
                <a:gd name="adj1" fmla="val 100000"/>
                <a:gd name="adj2" fmla="val 34288"/>
              </a:avLst>
            </a:prstGeom>
            <a:solidFill>
              <a:schemeClr val="accent2">
                <a:lumMod val="7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133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3" name="Arrow: Notched Right 71"/>
            <p:cNvSpPr/>
            <p:nvPr/>
          </p:nvSpPr>
          <p:spPr bwMode="auto">
            <a:xfrm flipH="1">
              <a:off x="1765470" y="3075225"/>
              <a:ext cx="1497490" cy="1143708"/>
            </a:xfrm>
            <a:prstGeom prst="notchedRightArrow">
              <a:avLst>
                <a:gd name="adj1" fmla="val 100000"/>
                <a:gd name="adj2" fmla="val 34288"/>
              </a:avLst>
            </a:prstGeom>
            <a:solidFill>
              <a:schemeClr val="accent2"/>
            </a:solidFill>
            <a:ln w="19050">
              <a:noFill/>
              <a:round/>
              <a:headEnd/>
              <a:tailEnd/>
            </a:ln>
          </p:spPr>
          <p:txBody>
            <a:bodyPr vert="horz" wrap="none" lIns="121920" tIns="60960" rIns="121920" bIns="288000" anchor="b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zh-CN" altLang="en-US" sz="1600" b="1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</a:t>
              </a:r>
            </a:p>
          </p:txBody>
        </p:sp>
        <p:sp>
          <p:nvSpPr>
            <p:cNvPr id="14" name="Arrow: Notched Right 73"/>
            <p:cNvSpPr/>
            <p:nvPr/>
          </p:nvSpPr>
          <p:spPr bwMode="auto">
            <a:xfrm flipH="1">
              <a:off x="3264832" y="3075225"/>
              <a:ext cx="1497490" cy="1143708"/>
            </a:xfrm>
            <a:prstGeom prst="notchedRightArrow">
              <a:avLst>
                <a:gd name="adj1" fmla="val 100000"/>
                <a:gd name="adj2" fmla="val 34288"/>
              </a:avLst>
            </a:prstGeom>
            <a:solidFill>
              <a:schemeClr val="accent1">
                <a:lumMod val="7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133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5" name="Arrow: Notched Right 74"/>
            <p:cNvSpPr/>
            <p:nvPr/>
          </p:nvSpPr>
          <p:spPr bwMode="auto">
            <a:xfrm flipH="1">
              <a:off x="3174983" y="3075225"/>
              <a:ext cx="1497490" cy="1143708"/>
            </a:xfrm>
            <a:prstGeom prst="notchedRightArrow">
              <a:avLst>
                <a:gd name="adj1" fmla="val 100000"/>
                <a:gd name="adj2" fmla="val 34288"/>
              </a:avLst>
            </a:prstGeom>
            <a:solidFill>
              <a:schemeClr val="accent1"/>
            </a:solidFill>
            <a:ln w="19050">
              <a:noFill/>
              <a:round/>
              <a:headEnd/>
              <a:tailEnd/>
            </a:ln>
          </p:spPr>
          <p:txBody>
            <a:bodyPr vert="horz" wrap="none" lIns="121920" tIns="60960" rIns="121920" bIns="288000" anchor="b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zh-CN" altLang="en-US" sz="1600" b="1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</a:t>
              </a:r>
            </a:p>
          </p:txBody>
        </p:sp>
        <p:sp>
          <p:nvSpPr>
            <p:cNvPr id="16" name="Arrow: Notched Right 76"/>
            <p:cNvSpPr/>
            <p:nvPr/>
          </p:nvSpPr>
          <p:spPr bwMode="auto">
            <a:xfrm flipH="1">
              <a:off x="4672472" y="3075225"/>
              <a:ext cx="1497490" cy="1143708"/>
            </a:xfrm>
            <a:prstGeom prst="notchedRightArrow">
              <a:avLst>
                <a:gd name="adj1" fmla="val 100000"/>
                <a:gd name="adj2" fmla="val 34288"/>
              </a:avLst>
            </a:prstGeom>
            <a:solidFill>
              <a:schemeClr val="accent6">
                <a:lumMod val="7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133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7" name="Arrow: Notched Right 77"/>
            <p:cNvSpPr/>
            <p:nvPr/>
          </p:nvSpPr>
          <p:spPr bwMode="auto">
            <a:xfrm flipH="1">
              <a:off x="4582623" y="3075225"/>
              <a:ext cx="1497490" cy="1143708"/>
            </a:xfrm>
            <a:prstGeom prst="notchedRightArrow">
              <a:avLst>
                <a:gd name="adj1" fmla="val 100000"/>
                <a:gd name="adj2" fmla="val 34288"/>
              </a:avLst>
            </a:prstGeom>
            <a:solidFill>
              <a:schemeClr val="accent6"/>
            </a:solidFill>
            <a:ln w="19050">
              <a:noFill/>
              <a:round/>
              <a:headEnd/>
              <a:tailEnd/>
            </a:ln>
          </p:spPr>
          <p:txBody>
            <a:bodyPr vert="horz" wrap="none" lIns="121920" tIns="60960" rIns="121920" bIns="288000" anchor="b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zh-CN" altLang="en-US" sz="1600" b="1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</a:t>
              </a:r>
            </a:p>
          </p:txBody>
        </p:sp>
        <p:sp>
          <p:nvSpPr>
            <p:cNvPr id="18" name="Arrow: Notched Right 79"/>
            <p:cNvSpPr/>
            <p:nvPr/>
          </p:nvSpPr>
          <p:spPr bwMode="auto">
            <a:xfrm flipH="1">
              <a:off x="6081984" y="3075225"/>
              <a:ext cx="1497490" cy="1143708"/>
            </a:xfrm>
            <a:prstGeom prst="notchedRightArrow">
              <a:avLst>
                <a:gd name="adj1" fmla="val 100000"/>
                <a:gd name="adj2" fmla="val 34288"/>
              </a:avLst>
            </a:prstGeom>
            <a:solidFill>
              <a:schemeClr val="accent5">
                <a:lumMod val="7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133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9" name="Arrow: Notched Right 80"/>
            <p:cNvSpPr/>
            <p:nvPr/>
          </p:nvSpPr>
          <p:spPr bwMode="auto">
            <a:xfrm flipH="1">
              <a:off x="5992135" y="3075225"/>
              <a:ext cx="1497490" cy="1143708"/>
            </a:xfrm>
            <a:prstGeom prst="notchedRightArrow">
              <a:avLst>
                <a:gd name="adj1" fmla="val 100000"/>
                <a:gd name="adj2" fmla="val 34288"/>
              </a:avLst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121920" tIns="60960" rIns="121920" bIns="288000" anchor="b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zh-CN" altLang="en-US" sz="1600" b="1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</a:t>
              </a:r>
            </a:p>
          </p:txBody>
        </p:sp>
        <p:grpSp>
          <p:nvGrpSpPr>
            <p:cNvPr id="20" name="Group 81"/>
            <p:cNvGrpSpPr/>
            <p:nvPr/>
          </p:nvGrpSpPr>
          <p:grpSpPr>
            <a:xfrm>
              <a:off x="2448986" y="3314020"/>
              <a:ext cx="220309" cy="423132"/>
              <a:chOff x="4486276" y="4586288"/>
              <a:chExt cx="100012" cy="192087"/>
            </a:xfrm>
            <a:solidFill>
              <a:schemeClr val="bg1"/>
            </a:solidFill>
          </p:grpSpPr>
          <p:sp>
            <p:nvSpPr>
              <p:cNvPr id="63" name="Freeform: Shape 82"/>
              <p:cNvSpPr>
                <a:spLocks/>
              </p:cNvSpPr>
              <p:nvPr/>
            </p:nvSpPr>
            <p:spPr bwMode="auto">
              <a:xfrm>
                <a:off x="4494213" y="4586288"/>
                <a:ext cx="92075" cy="77787"/>
              </a:xfrm>
              <a:custGeom>
                <a:avLst/>
                <a:gdLst/>
                <a:ahLst/>
                <a:cxnLst>
                  <a:cxn ang="0">
                    <a:pos x="24" y="2"/>
                  </a:cxn>
                  <a:cxn ang="0">
                    <a:pos x="11" y="3"/>
                  </a:cxn>
                  <a:cxn ang="0">
                    <a:pos x="1" y="12"/>
                  </a:cxn>
                  <a:cxn ang="0">
                    <a:pos x="0" y="14"/>
                  </a:cxn>
                  <a:cxn ang="0">
                    <a:pos x="1" y="24"/>
                  </a:cxn>
                  <a:cxn ang="0">
                    <a:pos x="2" y="25"/>
                  </a:cxn>
                  <a:cxn ang="0">
                    <a:pos x="2" y="25"/>
                  </a:cxn>
                  <a:cxn ang="0">
                    <a:pos x="2" y="25"/>
                  </a:cxn>
                  <a:cxn ang="0">
                    <a:pos x="4" y="27"/>
                  </a:cxn>
                  <a:cxn ang="0">
                    <a:pos x="5" y="26"/>
                  </a:cxn>
                  <a:cxn ang="0">
                    <a:pos x="6" y="24"/>
                  </a:cxn>
                  <a:cxn ang="0">
                    <a:pos x="7" y="16"/>
                  </a:cxn>
                  <a:cxn ang="0">
                    <a:pos x="13" y="11"/>
                  </a:cxn>
                  <a:cxn ang="0">
                    <a:pos x="14" y="11"/>
                  </a:cxn>
                  <a:cxn ang="0">
                    <a:pos x="16" y="14"/>
                  </a:cxn>
                  <a:cxn ang="0">
                    <a:pos x="16" y="17"/>
                  </a:cxn>
                  <a:cxn ang="0">
                    <a:pos x="12" y="22"/>
                  </a:cxn>
                  <a:cxn ang="0">
                    <a:pos x="13" y="25"/>
                  </a:cxn>
                  <a:cxn ang="0">
                    <a:pos x="14" y="25"/>
                  </a:cxn>
                  <a:cxn ang="0">
                    <a:pos x="16" y="25"/>
                  </a:cxn>
                  <a:cxn ang="0">
                    <a:pos x="22" y="17"/>
                  </a:cxn>
                  <a:cxn ang="0">
                    <a:pos x="29" y="11"/>
                  </a:cxn>
                  <a:cxn ang="0">
                    <a:pos x="30" y="11"/>
                  </a:cxn>
                  <a:cxn ang="0">
                    <a:pos x="32" y="9"/>
                  </a:cxn>
                  <a:cxn ang="0">
                    <a:pos x="32" y="2"/>
                  </a:cxn>
                  <a:cxn ang="0">
                    <a:pos x="30" y="0"/>
                  </a:cxn>
                  <a:cxn ang="0">
                    <a:pos x="24" y="2"/>
                  </a:cxn>
                </a:cxnLst>
                <a:rect l="0" t="0" r="r" b="b"/>
                <a:pathLst>
                  <a:path w="32" h="27">
                    <a:moveTo>
                      <a:pt x="24" y="2"/>
                    </a:moveTo>
                    <a:cubicBezTo>
                      <a:pt x="24" y="2"/>
                      <a:pt x="13" y="2"/>
                      <a:pt x="11" y="3"/>
                    </a:cubicBezTo>
                    <a:cubicBezTo>
                      <a:pt x="9" y="3"/>
                      <a:pt x="1" y="12"/>
                      <a:pt x="1" y="12"/>
                    </a:cubicBezTo>
                    <a:cubicBezTo>
                      <a:pt x="0" y="13"/>
                      <a:pt x="0" y="13"/>
                      <a:pt x="0" y="1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5"/>
                      <a:pt x="2" y="25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6"/>
                      <a:pt x="3" y="27"/>
                      <a:pt x="4" y="27"/>
                    </a:cubicBezTo>
                    <a:cubicBezTo>
                      <a:pt x="4" y="27"/>
                      <a:pt x="5" y="26"/>
                      <a:pt x="5" y="26"/>
                    </a:cubicBezTo>
                    <a:cubicBezTo>
                      <a:pt x="6" y="25"/>
                      <a:pt x="6" y="25"/>
                      <a:pt x="6" y="24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4" y="10"/>
                      <a:pt x="14" y="11"/>
                    </a:cubicBezTo>
                    <a:cubicBezTo>
                      <a:pt x="15" y="12"/>
                      <a:pt x="16" y="13"/>
                      <a:pt x="16" y="14"/>
                    </a:cubicBezTo>
                    <a:cubicBezTo>
                      <a:pt x="17" y="16"/>
                      <a:pt x="16" y="17"/>
                      <a:pt x="16" y="17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2" y="23"/>
                      <a:pt x="12" y="24"/>
                      <a:pt x="13" y="25"/>
                    </a:cubicBezTo>
                    <a:cubicBezTo>
                      <a:pt x="13" y="25"/>
                      <a:pt x="14" y="25"/>
                      <a:pt x="14" y="25"/>
                    </a:cubicBezTo>
                    <a:cubicBezTo>
                      <a:pt x="15" y="25"/>
                      <a:pt x="15" y="25"/>
                      <a:pt x="16" y="25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9" y="11"/>
                      <a:pt x="29" y="11"/>
                      <a:pt x="29" y="11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30" y="11"/>
                      <a:pt x="32" y="11"/>
                      <a:pt x="32" y="9"/>
                    </a:cubicBezTo>
                    <a:cubicBezTo>
                      <a:pt x="32" y="6"/>
                      <a:pt x="32" y="3"/>
                      <a:pt x="32" y="2"/>
                    </a:cubicBezTo>
                    <a:cubicBezTo>
                      <a:pt x="32" y="0"/>
                      <a:pt x="30" y="0"/>
                      <a:pt x="30" y="0"/>
                    </a:cubicBezTo>
                    <a:lnTo>
                      <a:pt x="24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64" name="Freeform: Shape 83"/>
              <p:cNvSpPr>
                <a:spLocks/>
              </p:cNvSpPr>
              <p:nvPr/>
            </p:nvSpPr>
            <p:spPr bwMode="auto">
              <a:xfrm>
                <a:off x="4486276" y="4689475"/>
                <a:ext cx="88900" cy="88900"/>
              </a:xfrm>
              <a:custGeom>
                <a:avLst/>
                <a:gdLst/>
                <a:ahLst/>
                <a:cxnLst>
                  <a:cxn ang="0">
                    <a:pos x="6" y="3"/>
                  </a:cxn>
                  <a:cxn ang="0">
                    <a:pos x="18" y="29"/>
                  </a:cxn>
                  <a:cxn ang="0">
                    <a:pos x="16" y="0"/>
                  </a:cxn>
                  <a:cxn ang="0">
                    <a:pos x="22" y="22"/>
                  </a:cxn>
                  <a:cxn ang="0">
                    <a:pos x="18" y="24"/>
                  </a:cxn>
                  <a:cxn ang="0">
                    <a:pos x="17" y="26"/>
                  </a:cxn>
                  <a:cxn ang="0">
                    <a:pos x="16" y="24"/>
                  </a:cxn>
                  <a:cxn ang="0">
                    <a:pos x="12" y="25"/>
                  </a:cxn>
                  <a:cxn ang="0">
                    <a:pos x="10" y="23"/>
                  </a:cxn>
                  <a:cxn ang="0">
                    <a:pos x="11" y="22"/>
                  </a:cxn>
                  <a:cxn ang="0">
                    <a:pos x="13" y="22"/>
                  </a:cxn>
                  <a:cxn ang="0">
                    <a:pos x="17" y="22"/>
                  </a:cxn>
                  <a:cxn ang="0">
                    <a:pos x="19" y="21"/>
                  </a:cxn>
                  <a:cxn ang="0">
                    <a:pos x="19" y="18"/>
                  </a:cxn>
                  <a:cxn ang="0">
                    <a:pos x="17" y="17"/>
                  </a:cxn>
                  <a:cxn ang="0">
                    <a:pos x="13" y="17"/>
                  </a:cxn>
                  <a:cxn ang="0">
                    <a:pos x="9" y="17"/>
                  </a:cxn>
                  <a:cxn ang="0">
                    <a:pos x="7" y="14"/>
                  </a:cxn>
                  <a:cxn ang="0">
                    <a:pos x="8" y="10"/>
                  </a:cxn>
                  <a:cxn ang="0">
                    <a:pos x="12" y="8"/>
                  </a:cxn>
                  <a:cxn ang="0">
                    <a:pos x="12" y="6"/>
                  </a:cxn>
                  <a:cxn ang="0">
                    <a:pos x="14" y="8"/>
                  </a:cxn>
                  <a:cxn ang="0">
                    <a:pos x="17" y="8"/>
                  </a:cxn>
                  <a:cxn ang="0">
                    <a:pos x="19" y="9"/>
                  </a:cxn>
                  <a:cxn ang="0">
                    <a:pos x="18" y="10"/>
                  </a:cxn>
                  <a:cxn ang="0">
                    <a:pos x="18" y="10"/>
                  </a:cxn>
                  <a:cxn ang="0">
                    <a:pos x="14" y="10"/>
                  </a:cxn>
                  <a:cxn ang="0">
                    <a:pos x="11" y="11"/>
                  </a:cxn>
                  <a:cxn ang="0">
                    <a:pos x="11" y="13"/>
                  </a:cxn>
                  <a:cxn ang="0">
                    <a:pos x="12" y="14"/>
                  </a:cxn>
                  <a:cxn ang="0">
                    <a:pos x="15" y="14"/>
                  </a:cxn>
                  <a:cxn ang="0">
                    <a:pos x="18" y="14"/>
                  </a:cxn>
                  <a:cxn ang="0">
                    <a:pos x="23" y="17"/>
                  </a:cxn>
                </a:cxnLst>
                <a:rect l="0" t="0" r="r" b="b"/>
                <a:pathLst>
                  <a:path w="31" h="31">
                    <a:moveTo>
                      <a:pt x="16" y="0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3" y="7"/>
                      <a:pt x="0" y="14"/>
                      <a:pt x="2" y="20"/>
                    </a:cubicBezTo>
                    <a:cubicBezTo>
                      <a:pt x="4" y="28"/>
                      <a:pt x="11" y="31"/>
                      <a:pt x="18" y="29"/>
                    </a:cubicBezTo>
                    <a:cubicBezTo>
                      <a:pt x="26" y="27"/>
                      <a:pt x="31" y="21"/>
                      <a:pt x="29" y="13"/>
                    </a:cubicBezTo>
                    <a:cubicBezTo>
                      <a:pt x="27" y="8"/>
                      <a:pt x="21" y="2"/>
                      <a:pt x="16" y="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2" y="21"/>
                      <a:pt x="22" y="22"/>
                    </a:cubicBezTo>
                    <a:cubicBezTo>
                      <a:pt x="21" y="22"/>
                      <a:pt x="20" y="23"/>
                      <a:pt x="20" y="23"/>
                    </a:cubicBezTo>
                    <a:cubicBezTo>
                      <a:pt x="19" y="23"/>
                      <a:pt x="18" y="24"/>
                      <a:pt x="18" y="24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6"/>
                      <a:pt x="18" y="26"/>
                      <a:pt x="17" y="26"/>
                    </a:cubicBezTo>
                    <a:cubicBezTo>
                      <a:pt x="17" y="26"/>
                      <a:pt x="16" y="26"/>
                      <a:pt x="16" y="26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5" y="25"/>
                      <a:pt x="15" y="25"/>
                      <a:pt x="14" y="25"/>
                    </a:cubicBezTo>
                    <a:cubicBezTo>
                      <a:pt x="14" y="25"/>
                      <a:pt x="13" y="25"/>
                      <a:pt x="12" y="25"/>
                    </a:cubicBezTo>
                    <a:cubicBezTo>
                      <a:pt x="11" y="25"/>
                      <a:pt x="11" y="24"/>
                      <a:pt x="10" y="24"/>
                    </a:cubicBezTo>
                    <a:cubicBezTo>
                      <a:pt x="10" y="24"/>
                      <a:pt x="10" y="24"/>
                      <a:pt x="10" y="23"/>
                    </a:cubicBezTo>
                    <a:cubicBezTo>
                      <a:pt x="10" y="23"/>
                      <a:pt x="10" y="23"/>
                      <a:pt x="10" y="22"/>
                    </a:cubicBezTo>
                    <a:cubicBezTo>
                      <a:pt x="10" y="22"/>
                      <a:pt x="10" y="22"/>
                      <a:pt x="11" y="22"/>
                    </a:cubicBezTo>
                    <a:cubicBezTo>
                      <a:pt x="11" y="22"/>
                      <a:pt x="11" y="22"/>
                      <a:pt x="12" y="22"/>
                    </a:cubicBezTo>
                    <a:cubicBezTo>
                      <a:pt x="12" y="22"/>
                      <a:pt x="12" y="22"/>
                      <a:pt x="13" y="22"/>
                    </a:cubicBezTo>
                    <a:cubicBezTo>
                      <a:pt x="13" y="22"/>
                      <a:pt x="14" y="22"/>
                      <a:pt x="15" y="22"/>
                    </a:cubicBezTo>
                    <a:cubicBezTo>
                      <a:pt x="15" y="22"/>
                      <a:pt x="16" y="22"/>
                      <a:pt x="17" y="22"/>
                    </a:cubicBezTo>
                    <a:cubicBezTo>
                      <a:pt x="17" y="22"/>
                      <a:pt x="17" y="21"/>
                      <a:pt x="18" y="21"/>
                    </a:cubicBezTo>
                    <a:cubicBezTo>
                      <a:pt x="18" y="21"/>
                      <a:pt x="18" y="21"/>
                      <a:pt x="19" y="21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19"/>
                      <a:pt x="19" y="19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8" y="17"/>
                      <a:pt x="18" y="17"/>
                      <a:pt x="17" y="17"/>
                    </a:cubicBezTo>
                    <a:cubicBezTo>
                      <a:pt x="16" y="17"/>
                      <a:pt x="15" y="17"/>
                      <a:pt x="15" y="17"/>
                    </a:cubicBezTo>
                    <a:cubicBezTo>
                      <a:pt x="14" y="17"/>
                      <a:pt x="13" y="17"/>
                      <a:pt x="13" y="17"/>
                    </a:cubicBezTo>
                    <a:cubicBezTo>
                      <a:pt x="12" y="17"/>
                      <a:pt x="11" y="17"/>
                      <a:pt x="11" y="17"/>
                    </a:cubicBezTo>
                    <a:cubicBezTo>
                      <a:pt x="10" y="17"/>
                      <a:pt x="10" y="17"/>
                      <a:pt x="9" y="17"/>
                    </a:cubicBezTo>
                    <a:cubicBezTo>
                      <a:pt x="9" y="16"/>
                      <a:pt x="8" y="16"/>
                      <a:pt x="8" y="16"/>
                    </a:cubicBezTo>
                    <a:cubicBezTo>
                      <a:pt x="8" y="15"/>
                      <a:pt x="7" y="15"/>
                      <a:pt x="7" y="14"/>
                    </a:cubicBezTo>
                    <a:cubicBezTo>
                      <a:pt x="7" y="13"/>
                      <a:pt x="7" y="13"/>
                      <a:pt x="7" y="12"/>
                    </a:cubicBezTo>
                    <a:cubicBezTo>
                      <a:pt x="8" y="11"/>
                      <a:pt x="8" y="11"/>
                      <a:pt x="8" y="10"/>
                    </a:cubicBezTo>
                    <a:cubicBezTo>
                      <a:pt x="9" y="10"/>
                      <a:pt x="9" y="9"/>
                      <a:pt x="10" y="9"/>
                    </a:cubicBezTo>
                    <a:cubicBezTo>
                      <a:pt x="11" y="9"/>
                      <a:pt x="11" y="9"/>
                      <a:pt x="12" y="8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6"/>
                      <a:pt x="11" y="6"/>
                      <a:pt x="12" y="6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5" y="8"/>
                      <a:pt x="15" y="8"/>
                    </a:cubicBezTo>
                    <a:cubicBezTo>
                      <a:pt x="16" y="7"/>
                      <a:pt x="17" y="8"/>
                      <a:pt x="17" y="8"/>
                    </a:cubicBezTo>
                    <a:cubicBezTo>
                      <a:pt x="18" y="8"/>
                      <a:pt x="18" y="8"/>
                      <a:pt x="19" y="8"/>
                    </a:cubicBezTo>
                    <a:cubicBezTo>
                      <a:pt x="19" y="8"/>
                      <a:pt x="19" y="9"/>
                      <a:pt x="19" y="9"/>
                    </a:cubicBezTo>
                    <a:cubicBezTo>
                      <a:pt x="19" y="9"/>
                      <a:pt x="19" y="10"/>
                      <a:pt x="19" y="10"/>
                    </a:cubicBezTo>
                    <a:cubicBezTo>
                      <a:pt x="19" y="10"/>
                      <a:pt x="19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7" y="10"/>
                      <a:pt x="17" y="10"/>
                      <a:pt x="16" y="10"/>
                    </a:cubicBezTo>
                    <a:cubicBezTo>
                      <a:pt x="15" y="10"/>
                      <a:pt x="15" y="10"/>
                      <a:pt x="14" y="10"/>
                    </a:cubicBezTo>
                    <a:cubicBezTo>
                      <a:pt x="13" y="11"/>
                      <a:pt x="13" y="11"/>
                      <a:pt x="12" y="11"/>
                    </a:cubicBezTo>
                    <a:cubicBezTo>
                      <a:pt x="12" y="11"/>
                      <a:pt x="12" y="11"/>
                      <a:pt x="11" y="11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3"/>
                      <a:pt x="11" y="14"/>
                      <a:pt x="11" y="14"/>
                    </a:cubicBezTo>
                    <a:cubicBezTo>
                      <a:pt x="11" y="14"/>
                      <a:pt x="12" y="14"/>
                      <a:pt x="12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4" y="14"/>
                      <a:pt x="14" y="14"/>
                      <a:pt x="15" y="14"/>
                    </a:cubicBezTo>
                    <a:cubicBezTo>
                      <a:pt x="15" y="14"/>
                      <a:pt x="16" y="14"/>
                      <a:pt x="17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4"/>
                      <a:pt x="20" y="15"/>
                      <a:pt x="21" y="15"/>
                    </a:cubicBezTo>
                    <a:cubicBezTo>
                      <a:pt x="22" y="16"/>
                      <a:pt x="22" y="16"/>
                      <a:pt x="23" y="17"/>
                    </a:cubicBezTo>
                    <a:cubicBezTo>
                      <a:pt x="23" y="18"/>
                      <a:pt x="23" y="19"/>
                      <a:pt x="23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65" name="Freeform: Shape 84"/>
              <p:cNvSpPr>
                <a:spLocks/>
              </p:cNvSpPr>
              <p:nvPr/>
            </p:nvSpPr>
            <p:spPr bwMode="auto">
              <a:xfrm>
                <a:off x="4491038" y="4660900"/>
                <a:ext cx="38100" cy="31750"/>
              </a:xfrm>
              <a:custGeom>
                <a:avLst/>
                <a:gdLst/>
                <a:ahLst/>
                <a:cxnLst>
                  <a:cxn ang="0">
                    <a:pos x="5" y="11"/>
                  </a:cxn>
                  <a:cxn ang="0">
                    <a:pos x="9" y="10"/>
                  </a:cxn>
                  <a:cxn ang="0">
                    <a:pos x="13" y="9"/>
                  </a:cxn>
                  <a:cxn ang="0">
                    <a:pos x="13" y="2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3"/>
                  </a:cxn>
                  <a:cxn ang="0">
                    <a:pos x="8" y="2"/>
                  </a:cxn>
                  <a:cxn ang="0">
                    <a:pos x="6" y="3"/>
                  </a:cxn>
                  <a:cxn ang="0">
                    <a:pos x="5" y="5"/>
                  </a:cxn>
                  <a:cxn ang="0">
                    <a:pos x="5" y="6"/>
                  </a:cxn>
                  <a:cxn ang="0">
                    <a:pos x="1" y="5"/>
                  </a:cxn>
                  <a:cxn ang="0">
                    <a:pos x="5" y="11"/>
                  </a:cxn>
                </a:cxnLst>
                <a:rect l="0" t="0" r="r" b="b"/>
                <a:pathLst>
                  <a:path w="13" h="11">
                    <a:moveTo>
                      <a:pt x="5" y="11"/>
                    </a:moveTo>
                    <a:cubicBezTo>
                      <a:pt x="5" y="11"/>
                      <a:pt x="9" y="10"/>
                      <a:pt x="9" y="10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3" y="4"/>
                      <a:pt x="13" y="2"/>
                    </a:cubicBezTo>
                    <a:cubicBezTo>
                      <a:pt x="13" y="0"/>
                      <a:pt x="11" y="1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3"/>
                    </a:cubicBezTo>
                    <a:cubicBezTo>
                      <a:pt x="9" y="3"/>
                      <a:pt x="9" y="2"/>
                      <a:pt x="8" y="2"/>
                    </a:cubicBezTo>
                    <a:cubicBezTo>
                      <a:pt x="7" y="1"/>
                      <a:pt x="6" y="2"/>
                      <a:pt x="6" y="3"/>
                    </a:cubicBezTo>
                    <a:cubicBezTo>
                      <a:pt x="5" y="4"/>
                      <a:pt x="5" y="4"/>
                      <a:pt x="5" y="5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3" y="3"/>
                      <a:pt x="0" y="3"/>
                      <a:pt x="1" y="5"/>
                    </a:cubicBezTo>
                    <a:cubicBezTo>
                      <a:pt x="3" y="7"/>
                      <a:pt x="5" y="11"/>
                      <a:pt x="5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</p:grpSp>
        <p:grpSp>
          <p:nvGrpSpPr>
            <p:cNvPr id="21" name="Group 85"/>
            <p:cNvGrpSpPr/>
            <p:nvPr/>
          </p:nvGrpSpPr>
          <p:grpSpPr>
            <a:xfrm>
              <a:off x="3835134" y="3320213"/>
              <a:ext cx="267036" cy="410820"/>
              <a:chOff x="4235451" y="4579938"/>
              <a:chExt cx="123825" cy="190499"/>
            </a:xfrm>
            <a:solidFill>
              <a:schemeClr val="bg1"/>
            </a:solidFill>
          </p:grpSpPr>
          <p:sp>
            <p:nvSpPr>
              <p:cNvPr id="59" name="Freeform: Shape 86"/>
              <p:cNvSpPr>
                <a:spLocks/>
              </p:cNvSpPr>
              <p:nvPr/>
            </p:nvSpPr>
            <p:spPr bwMode="auto">
              <a:xfrm>
                <a:off x="4235451" y="4721225"/>
                <a:ext cx="123825" cy="49212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8" y="17"/>
                  </a:cxn>
                  <a:cxn ang="0">
                    <a:pos x="12" y="16"/>
                  </a:cxn>
                  <a:cxn ang="0">
                    <a:pos x="30" y="15"/>
                  </a:cxn>
                  <a:cxn ang="0">
                    <a:pos x="43" y="3"/>
                  </a:cxn>
                  <a:cxn ang="0">
                    <a:pos x="40" y="2"/>
                  </a:cxn>
                  <a:cxn ang="0">
                    <a:pos x="33" y="8"/>
                  </a:cxn>
                  <a:cxn ang="0">
                    <a:pos x="17" y="7"/>
                  </a:cxn>
                  <a:cxn ang="0">
                    <a:pos x="30" y="5"/>
                  </a:cxn>
                  <a:cxn ang="0">
                    <a:pos x="28" y="2"/>
                  </a:cxn>
                  <a:cxn ang="0">
                    <a:pos x="15" y="2"/>
                  </a:cxn>
                  <a:cxn ang="0">
                    <a:pos x="7" y="1"/>
                  </a:cxn>
                  <a:cxn ang="0">
                    <a:pos x="0" y="8"/>
                  </a:cxn>
                </a:cxnLst>
                <a:rect l="0" t="0" r="r" b="b"/>
                <a:pathLst>
                  <a:path w="43" h="17">
                    <a:moveTo>
                      <a:pt x="0" y="8"/>
                    </a:moveTo>
                    <a:cubicBezTo>
                      <a:pt x="0" y="11"/>
                      <a:pt x="5" y="16"/>
                      <a:pt x="8" y="17"/>
                    </a:cubicBezTo>
                    <a:cubicBezTo>
                      <a:pt x="9" y="17"/>
                      <a:pt x="10" y="16"/>
                      <a:pt x="12" y="16"/>
                    </a:cubicBezTo>
                    <a:cubicBezTo>
                      <a:pt x="12" y="16"/>
                      <a:pt x="26" y="17"/>
                      <a:pt x="30" y="15"/>
                    </a:cubicBezTo>
                    <a:cubicBezTo>
                      <a:pt x="33" y="14"/>
                      <a:pt x="43" y="5"/>
                      <a:pt x="43" y="3"/>
                    </a:cubicBezTo>
                    <a:cubicBezTo>
                      <a:pt x="43" y="1"/>
                      <a:pt x="42" y="0"/>
                      <a:pt x="40" y="2"/>
                    </a:cubicBezTo>
                    <a:cubicBezTo>
                      <a:pt x="37" y="3"/>
                      <a:pt x="35" y="6"/>
                      <a:pt x="33" y="8"/>
                    </a:cubicBezTo>
                    <a:cubicBezTo>
                      <a:pt x="29" y="11"/>
                      <a:pt x="21" y="12"/>
                      <a:pt x="17" y="7"/>
                    </a:cubicBezTo>
                    <a:cubicBezTo>
                      <a:pt x="17" y="7"/>
                      <a:pt x="28" y="8"/>
                      <a:pt x="30" y="5"/>
                    </a:cubicBezTo>
                    <a:cubicBezTo>
                      <a:pt x="31" y="3"/>
                      <a:pt x="30" y="1"/>
                      <a:pt x="28" y="2"/>
                    </a:cubicBezTo>
                    <a:cubicBezTo>
                      <a:pt x="26" y="2"/>
                      <a:pt x="17" y="2"/>
                      <a:pt x="15" y="2"/>
                    </a:cubicBezTo>
                    <a:cubicBezTo>
                      <a:pt x="12" y="1"/>
                      <a:pt x="8" y="0"/>
                      <a:pt x="7" y="1"/>
                    </a:cubicBezTo>
                    <a:cubicBezTo>
                      <a:pt x="5" y="2"/>
                      <a:pt x="1" y="5"/>
                      <a:pt x="0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60" name="Freeform: Shape 87"/>
              <p:cNvSpPr>
                <a:spLocks/>
              </p:cNvSpPr>
              <p:nvPr/>
            </p:nvSpPr>
            <p:spPr bwMode="auto">
              <a:xfrm>
                <a:off x="4281488" y="4695825"/>
                <a:ext cx="49213" cy="19050"/>
              </a:xfrm>
              <a:custGeom>
                <a:avLst/>
                <a:gdLst/>
                <a:ahLst/>
                <a:cxnLst>
                  <a:cxn ang="0">
                    <a:pos x="15" y="0"/>
                  </a:cxn>
                  <a:cxn ang="0">
                    <a:pos x="2" y="0"/>
                  </a:cxn>
                  <a:cxn ang="0">
                    <a:pos x="0" y="2"/>
                  </a:cxn>
                  <a:cxn ang="0">
                    <a:pos x="2" y="4"/>
                  </a:cxn>
                  <a:cxn ang="0">
                    <a:pos x="5" y="4"/>
                  </a:cxn>
                  <a:cxn ang="0">
                    <a:pos x="5" y="4"/>
                  </a:cxn>
                  <a:cxn ang="0">
                    <a:pos x="9" y="7"/>
                  </a:cxn>
                  <a:cxn ang="0">
                    <a:pos x="13" y="4"/>
                  </a:cxn>
                  <a:cxn ang="0">
                    <a:pos x="12" y="4"/>
                  </a:cxn>
                  <a:cxn ang="0">
                    <a:pos x="15" y="4"/>
                  </a:cxn>
                  <a:cxn ang="0">
                    <a:pos x="17" y="2"/>
                  </a:cxn>
                  <a:cxn ang="0">
                    <a:pos x="15" y="0"/>
                  </a:cxn>
                </a:cxnLst>
                <a:rect l="0" t="0" r="r" b="b"/>
                <a:pathLst>
                  <a:path w="17" h="7">
                    <a:moveTo>
                      <a:pt x="15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6"/>
                      <a:pt x="6" y="7"/>
                      <a:pt x="9" y="7"/>
                    </a:cubicBezTo>
                    <a:cubicBezTo>
                      <a:pt x="11" y="7"/>
                      <a:pt x="13" y="6"/>
                      <a:pt x="13" y="4"/>
                    </a:cubicBezTo>
                    <a:cubicBezTo>
                      <a:pt x="13" y="4"/>
                      <a:pt x="12" y="4"/>
                      <a:pt x="12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6" y="4"/>
                      <a:pt x="17" y="3"/>
                      <a:pt x="17" y="2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61" name="Freeform: Shape 88"/>
              <p:cNvSpPr>
                <a:spLocks/>
              </p:cNvSpPr>
              <p:nvPr/>
            </p:nvSpPr>
            <p:spPr bwMode="auto">
              <a:xfrm>
                <a:off x="4260851" y="4579938"/>
                <a:ext cx="88900" cy="100012"/>
              </a:xfrm>
              <a:custGeom>
                <a:avLst/>
                <a:gdLst/>
                <a:ahLst/>
                <a:cxnLst>
                  <a:cxn ang="0">
                    <a:pos x="16" y="0"/>
                  </a:cxn>
                  <a:cxn ang="0">
                    <a:pos x="0" y="16"/>
                  </a:cxn>
                  <a:cxn ang="0">
                    <a:pos x="7" y="35"/>
                  </a:cxn>
                  <a:cxn ang="0">
                    <a:pos x="25" y="35"/>
                  </a:cxn>
                  <a:cxn ang="0">
                    <a:pos x="31" y="16"/>
                  </a:cxn>
                  <a:cxn ang="0">
                    <a:pos x="16" y="0"/>
                  </a:cxn>
                  <a:cxn ang="0">
                    <a:pos x="19" y="21"/>
                  </a:cxn>
                  <a:cxn ang="0">
                    <a:pos x="16" y="19"/>
                  </a:cxn>
                  <a:cxn ang="0">
                    <a:pos x="12" y="21"/>
                  </a:cxn>
                  <a:cxn ang="0">
                    <a:pos x="12" y="17"/>
                  </a:cxn>
                  <a:cxn ang="0">
                    <a:pos x="9" y="14"/>
                  </a:cxn>
                  <a:cxn ang="0">
                    <a:pos x="14" y="13"/>
                  </a:cxn>
                  <a:cxn ang="0">
                    <a:pos x="16" y="9"/>
                  </a:cxn>
                  <a:cxn ang="0">
                    <a:pos x="17" y="13"/>
                  </a:cxn>
                  <a:cxn ang="0">
                    <a:pos x="22" y="14"/>
                  </a:cxn>
                  <a:cxn ang="0">
                    <a:pos x="19" y="17"/>
                  </a:cxn>
                  <a:cxn ang="0">
                    <a:pos x="19" y="21"/>
                  </a:cxn>
                </a:cxnLst>
                <a:rect l="0" t="0" r="r" b="b"/>
                <a:pathLst>
                  <a:path w="31" h="35">
                    <a:moveTo>
                      <a:pt x="16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23"/>
                      <a:pt x="7" y="27"/>
                      <a:pt x="7" y="35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27"/>
                      <a:pt x="31" y="23"/>
                      <a:pt x="31" y="16"/>
                    </a:cubicBezTo>
                    <a:cubicBezTo>
                      <a:pt x="31" y="7"/>
                      <a:pt x="24" y="0"/>
                      <a:pt x="16" y="0"/>
                    </a:cubicBezTo>
                    <a:close/>
                    <a:moveTo>
                      <a:pt x="19" y="21"/>
                    </a:moveTo>
                    <a:cubicBezTo>
                      <a:pt x="16" y="19"/>
                      <a:pt x="16" y="19"/>
                      <a:pt x="16" y="19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19" y="17"/>
                      <a:pt x="19" y="17"/>
                      <a:pt x="19" y="17"/>
                    </a:cubicBezTo>
                    <a:lnTo>
                      <a:pt x="19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62" name="Freeform: Shape 89"/>
              <p:cNvSpPr>
                <a:spLocks/>
              </p:cNvSpPr>
              <p:nvPr/>
            </p:nvSpPr>
            <p:spPr bwMode="auto">
              <a:xfrm>
                <a:off x="4281488" y="4683125"/>
                <a:ext cx="49213" cy="9525"/>
              </a:xfrm>
              <a:custGeom>
                <a:avLst/>
                <a:gdLst/>
                <a:ahLst/>
                <a:cxnLst>
                  <a:cxn ang="0">
                    <a:pos x="1" y="3"/>
                  </a:cxn>
                  <a:cxn ang="0">
                    <a:pos x="16" y="3"/>
                  </a:cxn>
                  <a:cxn ang="0">
                    <a:pos x="17" y="2"/>
                  </a:cxn>
                  <a:cxn ang="0">
                    <a:pos x="16" y="0"/>
                  </a:cxn>
                  <a:cxn ang="0">
                    <a:pos x="1" y="0"/>
                  </a:cxn>
                  <a:cxn ang="0">
                    <a:pos x="0" y="2"/>
                  </a:cxn>
                  <a:cxn ang="0">
                    <a:pos x="1" y="3"/>
                  </a:cxn>
                </a:cxnLst>
                <a:rect l="0" t="0" r="r" b="b"/>
                <a:pathLst>
                  <a:path w="17" h="3">
                    <a:moveTo>
                      <a:pt x="1" y="3"/>
                    </a:moveTo>
                    <a:cubicBezTo>
                      <a:pt x="16" y="3"/>
                      <a:pt x="16" y="3"/>
                      <a:pt x="16" y="3"/>
                    </a:cubicBezTo>
                    <a:cubicBezTo>
                      <a:pt x="17" y="3"/>
                      <a:pt x="17" y="2"/>
                      <a:pt x="17" y="2"/>
                    </a:cubicBezTo>
                    <a:cubicBezTo>
                      <a:pt x="17" y="1"/>
                      <a:pt x="17" y="0"/>
                      <a:pt x="16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0" y="2"/>
                      <a:pt x="0" y="3"/>
                      <a:pt x="1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</p:grpSp>
        <p:grpSp>
          <p:nvGrpSpPr>
            <p:cNvPr id="22" name="Group 90"/>
            <p:cNvGrpSpPr/>
            <p:nvPr/>
          </p:nvGrpSpPr>
          <p:grpSpPr>
            <a:xfrm>
              <a:off x="5228786" y="3338020"/>
              <a:ext cx="295135" cy="375059"/>
              <a:chOff x="3949701" y="4570413"/>
              <a:chExt cx="152400" cy="193675"/>
            </a:xfrm>
            <a:solidFill>
              <a:schemeClr val="bg1"/>
            </a:solidFill>
          </p:grpSpPr>
          <p:sp>
            <p:nvSpPr>
              <p:cNvPr id="53" name="Oval 91"/>
              <p:cNvSpPr>
                <a:spLocks/>
              </p:cNvSpPr>
              <p:nvPr/>
            </p:nvSpPr>
            <p:spPr bwMode="auto">
              <a:xfrm>
                <a:off x="4079876" y="4657725"/>
                <a:ext cx="22225" cy="2222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54" name="Freeform: Shape 92"/>
              <p:cNvSpPr>
                <a:spLocks/>
              </p:cNvSpPr>
              <p:nvPr/>
            </p:nvSpPr>
            <p:spPr bwMode="auto">
              <a:xfrm>
                <a:off x="4041776" y="4660900"/>
                <a:ext cx="55563" cy="103187"/>
              </a:xfrm>
              <a:custGeom>
                <a:avLst/>
                <a:gdLst/>
                <a:ahLst/>
                <a:cxnLst>
                  <a:cxn ang="0">
                    <a:pos x="18" y="32"/>
                  </a:cxn>
                  <a:cxn ang="0">
                    <a:pos x="13" y="22"/>
                  </a:cxn>
                  <a:cxn ang="0">
                    <a:pos x="15" y="20"/>
                  </a:cxn>
                  <a:cxn ang="0">
                    <a:pos x="16" y="12"/>
                  </a:cxn>
                  <a:cxn ang="0">
                    <a:pos x="15" y="9"/>
                  </a:cxn>
                  <a:cxn ang="0">
                    <a:pos x="8" y="1"/>
                  </a:cxn>
                  <a:cxn ang="0">
                    <a:pos x="4" y="1"/>
                  </a:cxn>
                  <a:cxn ang="0">
                    <a:pos x="4" y="4"/>
                  </a:cxn>
                  <a:cxn ang="0">
                    <a:pos x="9" y="9"/>
                  </a:cxn>
                  <a:cxn ang="0">
                    <a:pos x="4" y="7"/>
                  </a:cxn>
                  <a:cxn ang="0">
                    <a:pos x="1" y="8"/>
                  </a:cxn>
                  <a:cxn ang="0">
                    <a:pos x="2" y="11"/>
                  </a:cxn>
                  <a:cxn ang="0">
                    <a:pos x="7" y="14"/>
                  </a:cxn>
                  <a:cxn ang="0">
                    <a:pos x="8" y="14"/>
                  </a:cxn>
                  <a:cxn ang="0">
                    <a:pos x="6" y="23"/>
                  </a:cxn>
                  <a:cxn ang="0">
                    <a:pos x="4" y="31"/>
                  </a:cxn>
                  <a:cxn ang="0">
                    <a:pos x="4" y="33"/>
                  </a:cxn>
                  <a:cxn ang="0">
                    <a:pos x="5" y="36"/>
                  </a:cxn>
                  <a:cxn ang="0">
                    <a:pos x="6" y="36"/>
                  </a:cxn>
                  <a:cxn ang="0">
                    <a:pos x="8" y="34"/>
                  </a:cxn>
                  <a:cxn ang="0">
                    <a:pos x="10" y="27"/>
                  </a:cxn>
                  <a:cxn ang="0">
                    <a:pos x="14" y="34"/>
                  </a:cxn>
                  <a:cxn ang="0">
                    <a:pos x="17" y="35"/>
                  </a:cxn>
                  <a:cxn ang="0">
                    <a:pos x="18" y="32"/>
                  </a:cxn>
                </a:cxnLst>
                <a:rect l="0" t="0" r="r" b="b"/>
                <a:pathLst>
                  <a:path w="19" h="36">
                    <a:moveTo>
                      <a:pt x="18" y="32"/>
                    </a:moveTo>
                    <a:cubicBezTo>
                      <a:pt x="13" y="22"/>
                      <a:pt x="13" y="22"/>
                      <a:pt x="13" y="22"/>
                    </a:cubicBezTo>
                    <a:cubicBezTo>
                      <a:pt x="14" y="21"/>
                      <a:pt x="14" y="21"/>
                      <a:pt x="15" y="20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7" y="0"/>
                      <a:pt x="5" y="0"/>
                      <a:pt x="4" y="1"/>
                    </a:cubicBezTo>
                    <a:cubicBezTo>
                      <a:pt x="3" y="2"/>
                      <a:pt x="3" y="3"/>
                      <a:pt x="4" y="4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3" y="6"/>
                      <a:pt x="1" y="7"/>
                      <a:pt x="1" y="8"/>
                    </a:cubicBezTo>
                    <a:cubicBezTo>
                      <a:pt x="0" y="9"/>
                      <a:pt x="1" y="11"/>
                      <a:pt x="2" y="11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7" y="14"/>
                      <a:pt x="8" y="14"/>
                      <a:pt x="8" y="14"/>
                    </a:cubicBezTo>
                    <a:cubicBezTo>
                      <a:pt x="7" y="17"/>
                      <a:pt x="7" y="21"/>
                      <a:pt x="6" y="23"/>
                    </a:cubicBezTo>
                    <a:cubicBezTo>
                      <a:pt x="5" y="26"/>
                      <a:pt x="5" y="28"/>
                      <a:pt x="4" y="31"/>
                    </a:cubicBezTo>
                    <a:cubicBezTo>
                      <a:pt x="4" y="31"/>
                      <a:pt x="4" y="32"/>
                      <a:pt x="4" y="33"/>
                    </a:cubicBezTo>
                    <a:cubicBezTo>
                      <a:pt x="3" y="34"/>
                      <a:pt x="4" y="35"/>
                      <a:pt x="5" y="36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7" y="36"/>
                      <a:pt x="8" y="35"/>
                      <a:pt x="8" y="34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4" y="34"/>
                      <a:pt x="14" y="34"/>
                      <a:pt x="14" y="34"/>
                    </a:cubicBezTo>
                    <a:cubicBezTo>
                      <a:pt x="14" y="35"/>
                      <a:pt x="16" y="36"/>
                      <a:pt x="17" y="35"/>
                    </a:cubicBezTo>
                    <a:cubicBezTo>
                      <a:pt x="18" y="34"/>
                      <a:pt x="19" y="33"/>
                      <a:pt x="18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55" name="Oval 93"/>
              <p:cNvSpPr>
                <a:spLocks/>
              </p:cNvSpPr>
              <p:nvPr/>
            </p:nvSpPr>
            <p:spPr bwMode="auto">
              <a:xfrm>
                <a:off x="3987801" y="4675188"/>
                <a:ext cx="25400" cy="2222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56" name="Freeform: Shape 94"/>
              <p:cNvSpPr>
                <a:spLocks/>
              </p:cNvSpPr>
              <p:nvPr/>
            </p:nvSpPr>
            <p:spPr bwMode="auto">
              <a:xfrm>
                <a:off x="3963988" y="4672013"/>
                <a:ext cx="69850" cy="92075"/>
              </a:xfrm>
              <a:custGeom>
                <a:avLst/>
                <a:gdLst/>
                <a:ahLst/>
                <a:cxnLst>
                  <a:cxn ang="0">
                    <a:pos x="21" y="19"/>
                  </a:cxn>
                  <a:cxn ang="0">
                    <a:pos x="18" y="19"/>
                  </a:cxn>
                  <a:cxn ang="0">
                    <a:pos x="18" y="15"/>
                  </a:cxn>
                  <a:cxn ang="0">
                    <a:pos x="23" y="11"/>
                  </a:cxn>
                  <a:cxn ang="0">
                    <a:pos x="24" y="9"/>
                  </a:cxn>
                  <a:cxn ang="0">
                    <a:pos x="24" y="2"/>
                  </a:cxn>
                  <a:cxn ang="0">
                    <a:pos x="21" y="0"/>
                  </a:cxn>
                  <a:cxn ang="0">
                    <a:pos x="19" y="2"/>
                  </a:cxn>
                  <a:cxn ang="0">
                    <a:pos x="19" y="8"/>
                  </a:cxn>
                  <a:cxn ang="0">
                    <a:pos x="14" y="12"/>
                  </a:cxn>
                  <a:cxn ang="0">
                    <a:pos x="7" y="10"/>
                  </a:cxn>
                  <a:cxn ang="0">
                    <a:pos x="6" y="5"/>
                  </a:cxn>
                  <a:cxn ang="0">
                    <a:pos x="3" y="3"/>
                  </a:cxn>
                  <a:cxn ang="0">
                    <a:pos x="1" y="6"/>
                  </a:cxn>
                  <a:cxn ang="0">
                    <a:pos x="3" y="12"/>
                  </a:cxn>
                  <a:cxn ang="0">
                    <a:pos x="5" y="14"/>
                  </a:cxn>
                  <a:cxn ang="0">
                    <a:pos x="9" y="16"/>
                  </a:cxn>
                  <a:cxn ang="0">
                    <a:pos x="9" y="24"/>
                  </a:cxn>
                  <a:cxn ang="0">
                    <a:pos x="9" y="24"/>
                  </a:cxn>
                  <a:cxn ang="0">
                    <a:pos x="9" y="27"/>
                  </a:cxn>
                  <a:cxn ang="0">
                    <a:pos x="2" y="27"/>
                  </a:cxn>
                  <a:cxn ang="0">
                    <a:pos x="0" y="29"/>
                  </a:cxn>
                  <a:cxn ang="0">
                    <a:pos x="2" y="32"/>
                  </a:cxn>
                  <a:cxn ang="0">
                    <a:pos x="12" y="32"/>
                  </a:cxn>
                  <a:cxn ang="0">
                    <a:pos x="14" y="29"/>
                  </a:cxn>
                  <a:cxn ang="0">
                    <a:pos x="14" y="24"/>
                  </a:cxn>
                  <a:cxn ang="0">
                    <a:pos x="19" y="24"/>
                  </a:cxn>
                  <a:cxn ang="0">
                    <a:pos x="19" y="29"/>
                  </a:cxn>
                  <a:cxn ang="0">
                    <a:pos x="21" y="32"/>
                  </a:cxn>
                  <a:cxn ang="0">
                    <a:pos x="23" y="29"/>
                  </a:cxn>
                  <a:cxn ang="0">
                    <a:pos x="23" y="21"/>
                  </a:cxn>
                  <a:cxn ang="0">
                    <a:pos x="21" y="19"/>
                  </a:cxn>
                </a:cxnLst>
                <a:rect l="0" t="0" r="r" b="b"/>
                <a:pathLst>
                  <a:path w="24" h="32">
                    <a:moveTo>
                      <a:pt x="21" y="19"/>
                    </a:move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5"/>
                      <a:pt x="18" y="15"/>
                      <a:pt x="18" y="15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1"/>
                      <a:pt x="24" y="10"/>
                      <a:pt x="24" y="9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1"/>
                      <a:pt x="23" y="0"/>
                      <a:pt x="21" y="0"/>
                    </a:cubicBezTo>
                    <a:cubicBezTo>
                      <a:pt x="20" y="0"/>
                      <a:pt x="19" y="1"/>
                      <a:pt x="19" y="2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4"/>
                      <a:pt x="4" y="3"/>
                      <a:pt x="3" y="3"/>
                    </a:cubicBezTo>
                    <a:cubicBezTo>
                      <a:pt x="1" y="4"/>
                      <a:pt x="1" y="5"/>
                      <a:pt x="1" y="6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3" y="13"/>
                      <a:pt x="4" y="13"/>
                      <a:pt x="5" y="14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2" y="27"/>
                      <a:pt x="2" y="27"/>
                      <a:pt x="2" y="27"/>
                    </a:cubicBezTo>
                    <a:cubicBezTo>
                      <a:pt x="1" y="27"/>
                      <a:pt x="0" y="28"/>
                      <a:pt x="0" y="29"/>
                    </a:cubicBezTo>
                    <a:cubicBezTo>
                      <a:pt x="0" y="31"/>
                      <a:pt x="1" y="32"/>
                      <a:pt x="2" y="32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3" y="32"/>
                      <a:pt x="14" y="31"/>
                      <a:pt x="14" y="29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1"/>
                      <a:pt x="20" y="32"/>
                      <a:pt x="21" y="32"/>
                    </a:cubicBezTo>
                    <a:cubicBezTo>
                      <a:pt x="22" y="32"/>
                      <a:pt x="23" y="31"/>
                      <a:pt x="23" y="29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0"/>
                      <a:pt x="22" y="19"/>
                      <a:pt x="21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57" name="Freeform: Shape 95"/>
              <p:cNvSpPr>
                <a:spLocks/>
              </p:cNvSpPr>
              <p:nvPr/>
            </p:nvSpPr>
            <p:spPr bwMode="auto">
              <a:xfrm>
                <a:off x="3949701" y="4570413"/>
                <a:ext cx="87313" cy="95250"/>
              </a:xfrm>
              <a:custGeom>
                <a:avLst/>
                <a:gdLst/>
                <a:ahLst/>
                <a:cxnLst>
                  <a:cxn ang="0">
                    <a:pos x="29" y="25"/>
                  </a:cxn>
                  <a:cxn ang="0">
                    <a:pos x="29" y="24"/>
                  </a:cxn>
                  <a:cxn ang="0">
                    <a:pos x="29" y="24"/>
                  </a:cxn>
                  <a:cxn ang="0">
                    <a:pos x="29" y="24"/>
                  </a:cxn>
                  <a:cxn ang="0">
                    <a:pos x="28" y="24"/>
                  </a:cxn>
                  <a:cxn ang="0">
                    <a:pos x="27" y="19"/>
                  </a:cxn>
                  <a:cxn ang="0">
                    <a:pos x="28" y="18"/>
                  </a:cxn>
                  <a:cxn ang="0">
                    <a:pos x="27" y="18"/>
                  </a:cxn>
                  <a:cxn ang="0">
                    <a:pos x="28" y="13"/>
                  </a:cxn>
                  <a:cxn ang="0">
                    <a:pos x="29" y="13"/>
                  </a:cxn>
                  <a:cxn ang="0">
                    <a:pos x="29" y="12"/>
                  </a:cxn>
                  <a:cxn ang="0">
                    <a:pos x="30" y="11"/>
                  </a:cxn>
                  <a:cxn ang="0">
                    <a:pos x="29" y="9"/>
                  </a:cxn>
                  <a:cxn ang="0">
                    <a:pos x="30" y="6"/>
                  </a:cxn>
                  <a:cxn ang="0">
                    <a:pos x="29" y="5"/>
                  </a:cxn>
                  <a:cxn ang="0">
                    <a:pos x="28" y="3"/>
                  </a:cxn>
                  <a:cxn ang="0">
                    <a:pos x="25" y="5"/>
                  </a:cxn>
                  <a:cxn ang="0">
                    <a:pos x="24" y="4"/>
                  </a:cxn>
                  <a:cxn ang="0">
                    <a:pos x="23" y="1"/>
                  </a:cxn>
                  <a:cxn ang="0">
                    <a:pos x="19" y="0"/>
                  </a:cxn>
                  <a:cxn ang="0">
                    <a:pos x="18" y="2"/>
                  </a:cxn>
                  <a:cxn ang="0">
                    <a:pos x="16" y="2"/>
                  </a:cxn>
                  <a:cxn ang="0">
                    <a:pos x="15" y="0"/>
                  </a:cxn>
                  <a:cxn ang="0">
                    <a:pos x="11" y="1"/>
                  </a:cxn>
                  <a:cxn ang="0">
                    <a:pos x="11" y="4"/>
                  </a:cxn>
                  <a:cxn ang="0">
                    <a:pos x="9" y="5"/>
                  </a:cxn>
                  <a:cxn ang="0">
                    <a:pos x="7" y="3"/>
                  </a:cxn>
                  <a:cxn ang="0">
                    <a:pos x="5" y="5"/>
                  </a:cxn>
                  <a:cxn ang="0">
                    <a:pos x="4" y="6"/>
                  </a:cxn>
                  <a:cxn ang="0">
                    <a:pos x="5" y="9"/>
                  </a:cxn>
                  <a:cxn ang="0">
                    <a:pos x="4" y="10"/>
                  </a:cxn>
                  <a:cxn ang="0">
                    <a:pos x="1" y="10"/>
                  </a:cxn>
                  <a:cxn ang="0">
                    <a:pos x="0" y="14"/>
                  </a:cxn>
                  <a:cxn ang="0">
                    <a:pos x="3" y="16"/>
                  </a:cxn>
                  <a:cxn ang="0">
                    <a:pos x="3" y="17"/>
                  </a:cxn>
                  <a:cxn ang="0">
                    <a:pos x="0" y="19"/>
                  </a:cxn>
                  <a:cxn ang="0">
                    <a:pos x="1" y="23"/>
                  </a:cxn>
                  <a:cxn ang="0">
                    <a:pos x="4" y="23"/>
                  </a:cxn>
                  <a:cxn ang="0">
                    <a:pos x="5" y="24"/>
                  </a:cxn>
                  <a:cxn ang="0">
                    <a:pos x="4" y="27"/>
                  </a:cxn>
                  <a:cxn ang="0">
                    <a:pos x="5" y="28"/>
                  </a:cxn>
                  <a:cxn ang="0">
                    <a:pos x="7" y="30"/>
                  </a:cxn>
                  <a:cxn ang="0">
                    <a:pos x="9" y="29"/>
                  </a:cxn>
                  <a:cxn ang="0">
                    <a:pos x="11" y="29"/>
                  </a:cxn>
                  <a:cxn ang="0">
                    <a:pos x="11" y="32"/>
                  </a:cxn>
                  <a:cxn ang="0">
                    <a:pos x="15" y="33"/>
                  </a:cxn>
                  <a:cxn ang="0">
                    <a:pos x="16" y="31"/>
                  </a:cxn>
                  <a:cxn ang="0">
                    <a:pos x="18" y="31"/>
                  </a:cxn>
                  <a:cxn ang="0">
                    <a:pos x="19" y="33"/>
                  </a:cxn>
                  <a:cxn ang="0">
                    <a:pos x="23" y="32"/>
                  </a:cxn>
                  <a:cxn ang="0">
                    <a:pos x="23" y="29"/>
                  </a:cxn>
                  <a:cxn ang="0">
                    <a:pos x="25" y="29"/>
                  </a:cxn>
                  <a:cxn ang="0">
                    <a:pos x="27" y="30"/>
                  </a:cxn>
                  <a:cxn ang="0">
                    <a:pos x="29" y="29"/>
                  </a:cxn>
                  <a:cxn ang="0">
                    <a:pos x="30" y="27"/>
                  </a:cxn>
                  <a:cxn ang="0">
                    <a:pos x="30" y="26"/>
                  </a:cxn>
                  <a:cxn ang="0">
                    <a:pos x="29" y="25"/>
                  </a:cxn>
                  <a:cxn ang="0">
                    <a:pos x="14" y="19"/>
                  </a:cxn>
                  <a:cxn ang="0">
                    <a:pos x="14" y="14"/>
                  </a:cxn>
                  <a:cxn ang="0">
                    <a:pos x="20" y="14"/>
                  </a:cxn>
                  <a:cxn ang="0">
                    <a:pos x="20" y="19"/>
                  </a:cxn>
                  <a:cxn ang="0">
                    <a:pos x="14" y="19"/>
                  </a:cxn>
                </a:cxnLst>
                <a:rect l="0" t="0" r="r" b="b"/>
                <a:pathLst>
                  <a:path w="30" h="33">
                    <a:moveTo>
                      <a:pt x="29" y="25"/>
                    </a:moveTo>
                    <a:cubicBezTo>
                      <a:pt x="29" y="24"/>
                      <a:pt x="29" y="24"/>
                      <a:pt x="29" y="24"/>
                    </a:cubicBezTo>
                    <a:cubicBezTo>
                      <a:pt x="29" y="24"/>
                      <a:pt x="29" y="24"/>
                      <a:pt x="29" y="24"/>
                    </a:cubicBezTo>
                    <a:cubicBezTo>
                      <a:pt x="29" y="24"/>
                      <a:pt x="29" y="24"/>
                      <a:pt x="29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19"/>
                      <a:pt x="27" y="19"/>
                      <a:pt x="27" y="19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29" y="13"/>
                      <a:pt x="29" y="13"/>
                      <a:pt x="29" y="13"/>
                    </a:cubicBezTo>
                    <a:cubicBezTo>
                      <a:pt x="29" y="12"/>
                      <a:pt x="29" y="12"/>
                      <a:pt x="29" y="12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30" y="11"/>
                      <a:pt x="29" y="9"/>
                      <a:pt x="29" y="9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29" y="5"/>
                      <a:pt x="29" y="5"/>
                      <a:pt x="29" y="5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7" y="2"/>
                      <a:pt x="17" y="2"/>
                      <a:pt x="16" y="2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0" y="4"/>
                      <a:pt x="10" y="4"/>
                      <a:pt x="9" y="5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9"/>
                      <a:pt x="5" y="10"/>
                      <a:pt x="4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7"/>
                      <a:pt x="3" y="17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5" y="28"/>
                      <a:pt x="5" y="28"/>
                      <a:pt x="5" y="28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9" y="29"/>
                      <a:pt x="9" y="29"/>
                      <a:pt x="9" y="29"/>
                    </a:cubicBezTo>
                    <a:cubicBezTo>
                      <a:pt x="10" y="29"/>
                      <a:pt x="10" y="29"/>
                      <a:pt x="11" y="29"/>
                    </a:cubicBezTo>
                    <a:cubicBezTo>
                      <a:pt x="11" y="32"/>
                      <a:pt x="11" y="32"/>
                      <a:pt x="11" y="32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6" y="31"/>
                      <a:pt x="16" y="31"/>
                      <a:pt x="16" y="31"/>
                    </a:cubicBezTo>
                    <a:cubicBezTo>
                      <a:pt x="17" y="31"/>
                      <a:pt x="17" y="31"/>
                      <a:pt x="18" y="31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23" y="32"/>
                      <a:pt x="23" y="32"/>
                      <a:pt x="23" y="32"/>
                    </a:cubicBezTo>
                    <a:cubicBezTo>
                      <a:pt x="23" y="29"/>
                      <a:pt x="23" y="29"/>
                      <a:pt x="23" y="29"/>
                    </a:cubicBezTo>
                    <a:cubicBezTo>
                      <a:pt x="24" y="29"/>
                      <a:pt x="24" y="29"/>
                      <a:pt x="25" y="29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30" y="27"/>
                      <a:pt x="30" y="27"/>
                      <a:pt x="30" y="27"/>
                    </a:cubicBezTo>
                    <a:cubicBezTo>
                      <a:pt x="30" y="26"/>
                      <a:pt x="30" y="26"/>
                      <a:pt x="30" y="26"/>
                    </a:cubicBezTo>
                    <a:cubicBezTo>
                      <a:pt x="29" y="25"/>
                      <a:pt x="29" y="25"/>
                      <a:pt x="29" y="25"/>
                    </a:cubicBezTo>
                    <a:close/>
                    <a:moveTo>
                      <a:pt x="14" y="19"/>
                    </a:moveTo>
                    <a:cubicBezTo>
                      <a:pt x="13" y="18"/>
                      <a:pt x="13" y="15"/>
                      <a:pt x="14" y="14"/>
                    </a:cubicBezTo>
                    <a:cubicBezTo>
                      <a:pt x="16" y="13"/>
                      <a:pt x="18" y="13"/>
                      <a:pt x="20" y="14"/>
                    </a:cubicBezTo>
                    <a:cubicBezTo>
                      <a:pt x="21" y="15"/>
                      <a:pt x="21" y="18"/>
                      <a:pt x="20" y="19"/>
                    </a:cubicBezTo>
                    <a:cubicBezTo>
                      <a:pt x="18" y="21"/>
                      <a:pt x="16" y="21"/>
                      <a:pt x="14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58" name="Freeform: Shape 96"/>
              <p:cNvSpPr>
                <a:spLocks/>
              </p:cNvSpPr>
              <p:nvPr/>
            </p:nvSpPr>
            <p:spPr bwMode="auto">
              <a:xfrm>
                <a:off x="4033838" y="4594225"/>
                <a:ext cx="57150" cy="60325"/>
              </a:xfrm>
              <a:custGeom>
                <a:avLst/>
                <a:gdLst/>
                <a:ahLst/>
                <a:cxnLst>
                  <a:cxn ang="0">
                    <a:pos x="17" y="15"/>
                  </a:cxn>
                  <a:cxn ang="0">
                    <a:pos x="17" y="14"/>
                  </a:cxn>
                  <a:cxn ang="0">
                    <a:pos x="19" y="14"/>
                  </a:cxn>
                  <a:cxn ang="0">
                    <a:pos x="20" y="12"/>
                  </a:cxn>
                  <a:cxn ang="0">
                    <a:pos x="18" y="11"/>
                  </a:cxn>
                  <a:cxn ang="0">
                    <a:pos x="18" y="10"/>
                  </a:cxn>
                  <a:cxn ang="0">
                    <a:pos x="20" y="9"/>
                  </a:cxn>
                  <a:cxn ang="0">
                    <a:pos x="19" y="7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8" y="4"/>
                  </a:cxn>
                  <a:cxn ang="0">
                    <a:pos x="17" y="3"/>
                  </a:cxn>
                  <a:cxn ang="0">
                    <a:pos x="16" y="2"/>
                  </a:cxn>
                  <a:cxn ang="0">
                    <a:pos x="14" y="3"/>
                  </a:cxn>
                  <a:cxn ang="0">
                    <a:pos x="14" y="3"/>
                  </a:cxn>
                  <a:cxn ang="0">
                    <a:pos x="14" y="1"/>
                  </a:cxn>
                  <a:cxn ang="0">
                    <a:pos x="11" y="0"/>
                  </a:cxn>
                  <a:cxn ang="0">
                    <a:pos x="10" y="2"/>
                  </a:cxn>
                  <a:cxn ang="0">
                    <a:pos x="9" y="2"/>
                  </a:cxn>
                  <a:cxn ang="0">
                    <a:pos x="8" y="0"/>
                  </a:cxn>
                  <a:cxn ang="0">
                    <a:pos x="6" y="1"/>
                  </a:cxn>
                  <a:cxn ang="0">
                    <a:pos x="6" y="3"/>
                  </a:cxn>
                  <a:cxn ang="0">
                    <a:pos x="5" y="3"/>
                  </a:cxn>
                  <a:cxn ang="0">
                    <a:pos x="3" y="2"/>
                  </a:cxn>
                  <a:cxn ang="0">
                    <a:pos x="2" y="4"/>
                  </a:cxn>
                  <a:cxn ang="0">
                    <a:pos x="2" y="6"/>
                  </a:cxn>
                  <a:cxn ang="0">
                    <a:pos x="2" y="6"/>
                  </a:cxn>
                  <a:cxn ang="0">
                    <a:pos x="0" y="7"/>
                  </a:cxn>
                  <a:cxn ang="0">
                    <a:pos x="0" y="9"/>
                  </a:cxn>
                  <a:cxn ang="0">
                    <a:pos x="1" y="10"/>
                  </a:cxn>
                  <a:cxn ang="0">
                    <a:pos x="1" y="11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2" y="14"/>
                  </a:cxn>
                  <a:cxn ang="0">
                    <a:pos x="2" y="15"/>
                  </a:cxn>
                  <a:cxn ang="0">
                    <a:pos x="2" y="17"/>
                  </a:cxn>
                  <a:cxn ang="0">
                    <a:pos x="3" y="18"/>
                  </a:cxn>
                  <a:cxn ang="0">
                    <a:pos x="5" y="18"/>
                  </a:cxn>
                  <a:cxn ang="0">
                    <a:pos x="6" y="18"/>
                  </a:cxn>
                  <a:cxn ang="0">
                    <a:pos x="6" y="20"/>
                  </a:cxn>
                  <a:cxn ang="0">
                    <a:pos x="8" y="21"/>
                  </a:cxn>
                  <a:cxn ang="0">
                    <a:pos x="9" y="19"/>
                  </a:cxn>
                  <a:cxn ang="0">
                    <a:pos x="10" y="19"/>
                  </a:cxn>
                  <a:cxn ang="0">
                    <a:pos x="11" y="21"/>
                  </a:cxn>
                  <a:cxn ang="0">
                    <a:pos x="14" y="20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16" y="18"/>
                  </a:cxn>
                  <a:cxn ang="0">
                    <a:pos x="17" y="18"/>
                  </a:cxn>
                  <a:cxn ang="0">
                    <a:pos x="18" y="17"/>
                  </a:cxn>
                  <a:cxn ang="0">
                    <a:pos x="17" y="15"/>
                  </a:cxn>
                  <a:cxn ang="0">
                    <a:pos x="8" y="12"/>
                  </a:cxn>
                  <a:cxn ang="0">
                    <a:pos x="8" y="9"/>
                  </a:cxn>
                  <a:cxn ang="0">
                    <a:pos x="11" y="9"/>
                  </a:cxn>
                  <a:cxn ang="0">
                    <a:pos x="11" y="12"/>
                  </a:cxn>
                  <a:cxn ang="0">
                    <a:pos x="8" y="12"/>
                  </a:cxn>
                </a:cxnLst>
                <a:rect l="0" t="0" r="r" b="b"/>
                <a:pathLst>
                  <a:path w="20" h="21">
                    <a:moveTo>
                      <a:pt x="17" y="15"/>
                    </a:moveTo>
                    <a:cubicBezTo>
                      <a:pt x="17" y="15"/>
                      <a:pt x="17" y="15"/>
                      <a:pt x="17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0"/>
                      <a:pt x="18" y="10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9" y="2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5" y="3"/>
                      <a:pt x="5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1"/>
                      <a:pt x="1" y="1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5" y="18"/>
                      <a:pt x="6" y="18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8" y="17"/>
                      <a:pt x="18" y="17"/>
                      <a:pt x="18" y="17"/>
                    </a:cubicBezTo>
                    <a:lnTo>
                      <a:pt x="17" y="15"/>
                    </a:lnTo>
                    <a:close/>
                    <a:moveTo>
                      <a:pt x="8" y="12"/>
                    </a:moveTo>
                    <a:cubicBezTo>
                      <a:pt x="7" y="11"/>
                      <a:pt x="7" y="10"/>
                      <a:pt x="8" y="9"/>
                    </a:cubicBezTo>
                    <a:cubicBezTo>
                      <a:pt x="9" y="8"/>
                      <a:pt x="10" y="8"/>
                      <a:pt x="11" y="9"/>
                    </a:cubicBezTo>
                    <a:cubicBezTo>
                      <a:pt x="12" y="10"/>
                      <a:pt x="12" y="11"/>
                      <a:pt x="11" y="12"/>
                    </a:cubicBezTo>
                    <a:cubicBezTo>
                      <a:pt x="10" y="13"/>
                      <a:pt x="9" y="13"/>
                      <a:pt x="8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</p:grpSp>
        <p:grpSp>
          <p:nvGrpSpPr>
            <p:cNvPr id="23" name="Group 97"/>
            <p:cNvGrpSpPr/>
            <p:nvPr/>
          </p:nvGrpSpPr>
          <p:grpSpPr>
            <a:xfrm>
              <a:off x="6591827" y="3341516"/>
              <a:ext cx="387921" cy="368129"/>
              <a:chOff x="3673476" y="4625975"/>
              <a:chExt cx="155575" cy="147638"/>
            </a:xfrm>
            <a:solidFill>
              <a:schemeClr val="bg1"/>
            </a:solidFill>
          </p:grpSpPr>
          <p:sp>
            <p:nvSpPr>
              <p:cNvPr id="49" name="Freeform: Shape 98"/>
              <p:cNvSpPr>
                <a:spLocks/>
              </p:cNvSpPr>
              <p:nvPr/>
            </p:nvSpPr>
            <p:spPr bwMode="auto">
              <a:xfrm>
                <a:off x="3679826" y="4625975"/>
                <a:ext cx="85725" cy="34925"/>
              </a:xfrm>
              <a:custGeom>
                <a:avLst/>
                <a:gdLst/>
                <a:ahLst/>
                <a:cxnLst>
                  <a:cxn ang="0">
                    <a:pos x="4" y="9"/>
                  </a:cxn>
                  <a:cxn ang="0">
                    <a:pos x="9" y="4"/>
                  </a:cxn>
                  <a:cxn ang="0">
                    <a:pos x="21" y="4"/>
                  </a:cxn>
                  <a:cxn ang="0">
                    <a:pos x="26" y="9"/>
                  </a:cxn>
                  <a:cxn ang="0">
                    <a:pos x="26" y="12"/>
                  </a:cxn>
                  <a:cxn ang="0">
                    <a:pos x="30" y="12"/>
                  </a:cxn>
                  <a:cxn ang="0">
                    <a:pos x="30" y="9"/>
                  </a:cxn>
                  <a:cxn ang="0">
                    <a:pos x="21" y="0"/>
                  </a:cxn>
                  <a:cxn ang="0">
                    <a:pos x="9" y="0"/>
                  </a:cxn>
                  <a:cxn ang="0">
                    <a:pos x="0" y="9"/>
                  </a:cxn>
                  <a:cxn ang="0">
                    <a:pos x="0" y="12"/>
                  </a:cxn>
                  <a:cxn ang="0">
                    <a:pos x="4" y="12"/>
                  </a:cxn>
                  <a:cxn ang="0">
                    <a:pos x="4" y="9"/>
                  </a:cxn>
                </a:cxnLst>
                <a:rect l="0" t="0" r="r" b="b"/>
                <a:pathLst>
                  <a:path w="30" h="12">
                    <a:moveTo>
                      <a:pt x="4" y="9"/>
                    </a:moveTo>
                    <a:cubicBezTo>
                      <a:pt x="4" y="6"/>
                      <a:pt x="6" y="4"/>
                      <a:pt x="9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4" y="4"/>
                      <a:pt x="26" y="6"/>
                      <a:pt x="26" y="9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0" y="9"/>
                      <a:pt x="30" y="9"/>
                      <a:pt x="30" y="9"/>
                    </a:cubicBezTo>
                    <a:cubicBezTo>
                      <a:pt x="30" y="4"/>
                      <a:pt x="26" y="0"/>
                      <a:pt x="21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4"/>
                      <a:pt x="0" y="9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4" y="12"/>
                      <a:pt x="4" y="12"/>
                      <a:pt x="4" y="12"/>
                    </a:cubicBezTo>
                    <a:lnTo>
                      <a:pt x="4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50" name="Freeform: Shape 99"/>
              <p:cNvSpPr>
                <a:spLocks/>
              </p:cNvSpPr>
              <p:nvPr/>
            </p:nvSpPr>
            <p:spPr bwMode="auto">
              <a:xfrm>
                <a:off x="3757613" y="4721225"/>
                <a:ext cx="14288" cy="20637"/>
              </a:xfrm>
              <a:custGeom>
                <a:avLst/>
                <a:gdLst/>
                <a:ahLst/>
                <a:cxnLst>
                  <a:cxn ang="0">
                    <a:pos x="1" y="2"/>
                  </a:cxn>
                  <a:cxn ang="0">
                    <a:pos x="1" y="5"/>
                  </a:cxn>
                  <a:cxn ang="0">
                    <a:pos x="2" y="7"/>
                  </a:cxn>
                  <a:cxn ang="0">
                    <a:pos x="5" y="3"/>
                  </a:cxn>
                  <a:cxn ang="0">
                    <a:pos x="5" y="0"/>
                  </a:cxn>
                  <a:cxn ang="0">
                    <a:pos x="1" y="2"/>
                  </a:cxn>
                </a:cxnLst>
                <a:rect l="0" t="0" r="r" b="b"/>
                <a:pathLst>
                  <a:path w="5" h="7">
                    <a:moveTo>
                      <a:pt x="1" y="2"/>
                    </a:moveTo>
                    <a:cubicBezTo>
                      <a:pt x="1" y="3"/>
                      <a:pt x="0" y="4"/>
                      <a:pt x="1" y="5"/>
                    </a:cubicBezTo>
                    <a:cubicBezTo>
                      <a:pt x="1" y="6"/>
                      <a:pt x="1" y="6"/>
                      <a:pt x="2" y="7"/>
                    </a:cubicBezTo>
                    <a:cubicBezTo>
                      <a:pt x="3" y="7"/>
                      <a:pt x="5" y="5"/>
                      <a:pt x="5" y="3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2" y="1"/>
                      <a:pt x="1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51" name="Freeform: Shape 100"/>
              <p:cNvSpPr>
                <a:spLocks/>
              </p:cNvSpPr>
              <p:nvPr/>
            </p:nvSpPr>
            <p:spPr bwMode="auto">
              <a:xfrm>
                <a:off x="3673476" y="4665663"/>
                <a:ext cx="98425" cy="76200"/>
              </a:xfrm>
              <a:custGeom>
                <a:avLst/>
                <a:gdLst/>
                <a:ahLst/>
                <a:cxnLst>
                  <a:cxn ang="0">
                    <a:pos x="23" y="16"/>
                  </a:cxn>
                  <a:cxn ang="0">
                    <a:pos x="34" y="10"/>
                  </a:cxn>
                  <a:cxn ang="0">
                    <a:pos x="34" y="4"/>
                  </a:cxn>
                  <a:cxn ang="0">
                    <a:pos x="30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22"/>
                  </a:cxn>
                  <a:cxn ang="0">
                    <a:pos x="4" y="26"/>
                  </a:cxn>
                  <a:cxn ang="0">
                    <a:pos x="21" y="26"/>
                  </a:cxn>
                  <a:cxn ang="0">
                    <a:pos x="23" y="16"/>
                  </a:cxn>
                  <a:cxn ang="0">
                    <a:pos x="19" y="13"/>
                  </a:cxn>
                  <a:cxn ang="0">
                    <a:pos x="19" y="16"/>
                  </a:cxn>
                  <a:cxn ang="0">
                    <a:pos x="17" y="19"/>
                  </a:cxn>
                  <a:cxn ang="0">
                    <a:pos x="15" y="16"/>
                  </a:cxn>
                  <a:cxn ang="0">
                    <a:pos x="15" y="13"/>
                  </a:cxn>
                  <a:cxn ang="0">
                    <a:pos x="13" y="10"/>
                  </a:cxn>
                  <a:cxn ang="0">
                    <a:pos x="17" y="7"/>
                  </a:cxn>
                  <a:cxn ang="0">
                    <a:pos x="21" y="10"/>
                  </a:cxn>
                  <a:cxn ang="0">
                    <a:pos x="19" y="13"/>
                  </a:cxn>
                </a:cxnLst>
                <a:rect l="0" t="0" r="r" b="b"/>
                <a:pathLst>
                  <a:path w="34" h="26">
                    <a:moveTo>
                      <a:pt x="23" y="16"/>
                    </a:moveTo>
                    <a:cubicBezTo>
                      <a:pt x="25" y="13"/>
                      <a:pt x="29" y="10"/>
                      <a:pt x="34" y="10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4" y="2"/>
                      <a:pt x="32" y="0"/>
                      <a:pt x="3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4"/>
                      <a:pt x="2" y="26"/>
                      <a:pt x="4" y="26"/>
                    </a:cubicBezTo>
                    <a:cubicBezTo>
                      <a:pt x="21" y="26"/>
                      <a:pt x="21" y="26"/>
                      <a:pt x="21" y="26"/>
                    </a:cubicBezTo>
                    <a:cubicBezTo>
                      <a:pt x="21" y="23"/>
                      <a:pt x="21" y="19"/>
                      <a:pt x="23" y="16"/>
                    </a:cubicBezTo>
                    <a:close/>
                    <a:moveTo>
                      <a:pt x="19" y="13"/>
                    </a:move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8"/>
                      <a:pt x="18" y="19"/>
                      <a:pt x="17" y="19"/>
                    </a:cubicBezTo>
                    <a:cubicBezTo>
                      <a:pt x="16" y="19"/>
                      <a:pt x="15" y="18"/>
                      <a:pt x="15" y="16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4" y="13"/>
                      <a:pt x="13" y="12"/>
                      <a:pt x="13" y="10"/>
                    </a:cubicBezTo>
                    <a:cubicBezTo>
                      <a:pt x="13" y="8"/>
                      <a:pt x="15" y="7"/>
                      <a:pt x="17" y="7"/>
                    </a:cubicBezTo>
                    <a:cubicBezTo>
                      <a:pt x="19" y="7"/>
                      <a:pt x="21" y="8"/>
                      <a:pt x="21" y="10"/>
                    </a:cubicBezTo>
                    <a:cubicBezTo>
                      <a:pt x="21" y="12"/>
                      <a:pt x="20" y="13"/>
                      <a:pt x="19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52" name="Freeform: Shape 101"/>
              <p:cNvSpPr>
                <a:spLocks/>
              </p:cNvSpPr>
              <p:nvPr/>
            </p:nvSpPr>
            <p:spPr bwMode="auto">
              <a:xfrm>
                <a:off x="3736976" y="4697413"/>
                <a:ext cx="92075" cy="76200"/>
              </a:xfrm>
              <a:custGeom>
                <a:avLst/>
                <a:gdLst/>
                <a:ahLst/>
                <a:cxnLst>
                  <a:cxn ang="0">
                    <a:pos x="18" y="3"/>
                  </a:cxn>
                  <a:cxn ang="0">
                    <a:pos x="3" y="7"/>
                  </a:cxn>
                  <a:cxn ang="0">
                    <a:pos x="6" y="22"/>
                  </a:cxn>
                  <a:cxn ang="0">
                    <a:pos x="19" y="21"/>
                  </a:cxn>
                  <a:cxn ang="0">
                    <a:pos x="19" y="21"/>
                  </a:cxn>
                  <a:cxn ang="0">
                    <a:pos x="26" y="25"/>
                  </a:cxn>
                  <a:cxn ang="0">
                    <a:pos x="31" y="24"/>
                  </a:cxn>
                  <a:cxn ang="0">
                    <a:pos x="29" y="19"/>
                  </a:cxn>
                  <a:cxn ang="0">
                    <a:pos x="23" y="15"/>
                  </a:cxn>
                  <a:cxn ang="0">
                    <a:pos x="23" y="15"/>
                  </a:cxn>
                  <a:cxn ang="0">
                    <a:pos x="18" y="3"/>
                  </a:cxn>
                  <a:cxn ang="0">
                    <a:pos x="18" y="16"/>
                  </a:cxn>
                  <a:cxn ang="0">
                    <a:pos x="9" y="18"/>
                  </a:cxn>
                  <a:cxn ang="0">
                    <a:pos x="6" y="9"/>
                  </a:cxn>
                  <a:cxn ang="0">
                    <a:pos x="16" y="7"/>
                  </a:cxn>
                  <a:cxn ang="0">
                    <a:pos x="18" y="16"/>
                  </a:cxn>
                </a:cxnLst>
                <a:rect l="0" t="0" r="r" b="b"/>
                <a:pathLst>
                  <a:path w="32" h="26">
                    <a:moveTo>
                      <a:pt x="18" y="3"/>
                    </a:moveTo>
                    <a:cubicBezTo>
                      <a:pt x="13" y="0"/>
                      <a:pt x="6" y="1"/>
                      <a:pt x="3" y="7"/>
                    </a:cubicBezTo>
                    <a:cubicBezTo>
                      <a:pt x="0" y="12"/>
                      <a:pt x="1" y="18"/>
                      <a:pt x="6" y="22"/>
                    </a:cubicBezTo>
                    <a:cubicBezTo>
                      <a:pt x="10" y="24"/>
                      <a:pt x="16" y="24"/>
                      <a:pt x="19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7" y="26"/>
                      <a:pt x="29" y="25"/>
                      <a:pt x="31" y="24"/>
                    </a:cubicBezTo>
                    <a:cubicBezTo>
                      <a:pt x="32" y="22"/>
                      <a:pt x="31" y="20"/>
                      <a:pt x="29" y="19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4" y="10"/>
                      <a:pt x="22" y="5"/>
                      <a:pt x="18" y="3"/>
                    </a:cubicBezTo>
                    <a:close/>
                    <a:moveTo>
                      <a:pt x="18" y="16"/>
                    </a:moveTo>
                    <a:cubicBezTo>
                      <a:pt x="16" y="19"/>
                      <a:pt x="12" y="20"/>
                      <a:pt x="9" y="18"/>
                    </a:cubicBezTo>
                    <a:cubicBezTo>
                      <a:pt x="5" y="16"/>
                      <a:pt x="4" y="12"/>
                      <a:pt x="6" y="9"/>
                    </a:cubicBezTo>
                    <a:cubicBezTo>
                      <a:pt x="8" y="6"/>
                      <a:pt x="12" y="5"/>
                      <a:pt x="16" y="7"/>
                    </a:cubicBezTo>
                    <a:cubicBezTo>
                      <a:pt x="19" y="8"/>
                      <a:pt x="20" y="13"/>
                      <a:pt x="18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2353960" y="1988840"/>
            <a:ext cx="7752005" cy="1524944"/>
            <a:chOff x="1765470" y="1491630"/>
            <a:chExt cx="5814004" cy="1143708"/>
          </a:xfrm>
        </p:grpSpPr>
        <p:sp>
          <p:nvSpPr>
            <p:cNvPr id="4" name="Arrow: Notched Right 47"/>
            <p:cNvSpPr/>
            <p:nvPr/>
          </p:nvSpPr>
          <p:spPr bwMode="auto">
            <a:xfrm>
              <a:off x="1765470" y="1491630"/>
              <a:ext cx="1497490" cy="1143708"/>
            </a:xfrm>
            <a:prstGeom prst="notchedRightArrow">
              <a:avLst>
                <a:gd name="adj1" fmla="val 100000"/>
                <a:gd name="adj2" fmla="val 34288"/>
              </a:avLst>
            </a:prstGeom>
            <a:solidFill>
              <a:schemeClr val="accent1">
                <a:lumMod val="7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133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5" name="Arrow: Notched Right 48"/>
            <p:cNvSpPr/>
            <p:nvPr/>
          </p:nvSpPr>
          <p:spPr bwMode="auto">
            <a:xfrm>
              <a:off x="1855319" y="1491630"/>
              <a:ext cx="1497490" cy="1143708"/>
            </a:xfrm>
            <a:prstGeom prst="notchedRightArrow">
              <a:avLst>
                <a:gd name="adj1" fmla="val 100000"/>
                <a:gd name="adj2" fmla="val 34288"/>
              </a:avLst>
            </a:prstGeom>
            <a:solidFill>
              <a:schemeClr val="accent1"/>
            </a:solidFill>
            <a:ln w="19050">
              <a:noFill/>
              <a:round/>
              <a:headEnd/>
              <a:tailEnd/>
            </a:ln>
          </p:spPr>
          <p:txBody>
            <a:bodyPr vert="horz" wrap="none" lIns="121920" tIns="60960" rIns="121920" bIns="288000" anchor="b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</a:t>
              </a:r>
            </a:p>
          </p:txBody>
        </p:sp>
        <p:sp>
          <p:nvSpPr>
            <p:cNvPr id="6" name="Arrow: Notched Right 53"/>
            <p:cNvSpPr/>
            <p:nvPr/>
          </p:nvSpPr>
          <p:spPr bwMode="auto">
            <a:xfrm>
              <a:off x="3174983" y="1491630"/>
              <a:ext cx="1497490" cy="1143708"/>
            </a:xfrm>
            <a:prstGeom prst="notchedRightArrow">
              <a:avLst>
                <a:gd name="adj1" fmla="val 100000"/>
                <a:gd name="adj2" fmla="val 34288"/>
              </a:avLst>
            </a:prstGeom>
            <a:solidFill>
              <a:schemeClr val="accent2">
                <a:lumMod val="7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133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7" name="Arrow: Notched Right 54"/>
            <p:cNvSpPr/>
            <p:nvPr/>
          </p:nvSpPr>
          <p:spPr bwMode="auto">
            <a:xfrm>
              <a:off x="3264832" y="1491630"/>
              <a:ext cx="1497490" cy="1143708"/>
            </a:xfrm>
            <a:prstGeom prst="notchedRightArrow">
              <a:avLst>
                <a:gd name="adj1" fmla="val 100000"/>
                <a:gd name="adj2" fmla="val 34288"/>
              </a:avLst>
            </a:prstGeom>
            <a:solidFill>
              <a:schemeClr val="accent2"/>
            </a:solidFill>
            <a:ln w="19050">
              <a:noFill/>
              <a:round/>
              <a:headEnd/>
              <a:tailEnd/>
            </a:ln>
          </p:spPr>
          <p:txBody>
            <a:bodyPr vert="horz" wrap="none" lIns="121920" tIns="60960" rIns="121920" bIns="288000" anchor="b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zh-CN" altLang="en-US" sz="1600" b="1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</a:t>
              </a:r>
            </a:p>
          </p:txBody>
        </p:sp>
        <p:sp>
          <p:nvSpPr>
            <p:cNvPr id="8" name="Arrow: Notched Right 64"/>
            <p:cNvSpPr/>
            <p:nvPr/>
          </p:nvSpPr>
          <p:spPr bwMode="auto">
            <a:xfrm>
              <a:off x="4582623" y="1491630"/>
              <a:ext cx="1497490" cy="1143708"/>
            </a:xfrm>
            <a:prstGeom prst="notchedRightArrow">
              <a:avLst>
                <a:gd name="adj1" fmla="val 100000"/>
                <a:gd name="adj2" fmla="val 34288"/>
              </a:avLst>
            </a:prstGeom>
            <a:solidFill>
              <a:schemeClr val="accent3">
                <a:lumMod val="7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133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9" name="Arrow: Notched Right 65"/>
            <p:cNvSpPr/>
            <p:nvPr/>
          </p:nvSpPr>
          <p:spPr bwMode="auto">
            <a:xfrm>
              <a:off x="4672472" y="1491630"/>
              <a:ext cx="1497490" cy="1143708"/>
            </a:xfrm>
            <a:prstGeom prst="notchedRightArrow">
              <a:avLst>
                <a:gd name="adj1" fmla="val 100000"/>
                <a:gd name="adj2" fmla="val 34288"/>
              </a:avLst>
            </a:prstGeom>
            <a:solidFill>
              <a:schemeClr val="accent3"/>
            </a:solidFill>
            <a:ln w="19050">
              <a:noFill/>
              <a:round/>
              <a:headEnd/>
              <a:tailEnd/>
            </a:ln>
          </p:spPr>
          <p:txBody>
            <a:bodyPr vert="horz" wrap="none" lIns="121920" tIns="60960" rIns="121920" bIns="288000" anchor="b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zh-CN" altLang="en-US" sz="1600" b="1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</a:t>
              </a:r>
            </a:p>
          </p:txBody>
        </p:sp>
        <p:sp>
          <p:nvSpPr>
            <p:cNvPr id="10" name="Arrow: Notched Right 67"/>
            <p:cNvSpPr/>
            <p:nvPr/>
          </p:nvSpPr>
          <p:spPr bwMode="auto">
            <a:xfrm>
              <a:off x="5992135" y="1491630"/>
              <a:ext cx="1497490" cy="1143708"/>
            </a:xfrm>
            <a:prstGeom prst="notchedRightArrow">
              <a:avLst>
                <a:gd name="adj1" fmla="val 100000"/>
                <a:gd name="adj2" fmla="val 34288"/>
              </a:avLst>
            </a:prstGeom>
            <a:solidFill>
              <a:schemeClr val="accent4">
                <a:lumMod val="7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133"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1" name="Arrow: Notched Right 68"/>
            <p:cNvSpPr/>
            <p:nvPr/>
          </p:nvSpPr>
          <p:spPr bwMode="auto">
            <a:xfrm>
              <a:off x="6081984" y="1491630"/>
              <a:ext cx="1497490" cy="1143708"/>
            </a:xfrm>
            <a:prstGeom prst="notchedRightArrow">
              <a:avLst>
                <a:gd name="adj1" fmla="val 100000"/>
                <a:gd name="adj2" fmla="val 34288"/>
              </a:avLst>
            </a:prstGeom>
            <a:solidFill>
              <a:schemeClr val="accent4"/>
            </a:solidFill>
            <a:ln w="19050">
              <a:noFill/>
              <a:round/>
              <a:headEnd/>
              <a:tailEnd/>
            </a:ln>
          </p:spPr>
          <p:txBody>
            <a:bodyPr vert="horz" wrap="none" lIns="121920" tIns="60960" rIns="121920" bIns="288000" anchor="b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zh-CN" altLang="en-US" sz="1600" b="1">
                  <a:solidFill>
                    <a:schemeClr val="bg1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标题文本预设</a:t>
              </a:r>
            </a:p>
          </p:txBody>
        </p:sp>
        <p:grpSp>
          <p:nvGrpSpPr>
            <p:cNvPr id="24" name="Group 102"/>
            <p:cNvGrpSpPr/>
            <p:nvPr/>
          </p:nvGrpSpPr>
          <p:grpSpPr>
            <a:xfrm>
              <a:off x="6653171" y="1748340"/>
              <a:ext cx="265216" cy="360211"/>
              <a:chOff x="3438526" y="4625975"/>
              <a:chExt cx="106363" cy="144462"/>
            </a:xfrm>
            <a:solidFill>
              <a:schemeClr val="bg1"/>
            </a:solidFill>
          </p:grpSpPr>
          <p:sp>
            <p:nvSpPr>
              <p:cNvPr id="46" name="Freeform: Shape 103"/>
              <p:cNvSpPr>
                <a:spLocks/>
              </p:cNvSpPr>
              <p:nvPr/>
            </p:nvSpPr>
            <p:spPr bwMode="auto">
              <a:xfrm>
                <a:off x="3486151" y="4648200"/>
                <a:ext cx="31750" cy="38100"/>
              </a:xfrm>
              <a:custGeom>
                <a:avLst/>
                <a:gdLst/>
                <a:ahLst/>
                <a:cxnLst>
                  <a:cxn ang="0">
                    <a:pos x="9" y="13"/>
                  </a:cxn>
                  <a:cxn ang="0">
                    <a:pos x="1" y="13"/>
                  </a:cxn>
                  <a:cxn ang="0">
                    <a:pos x="0" y="11"/>
                  </a:cxn>
                  <a:cxn ang="0">
                    <a:pos x="0" y="2"/>
                  </a:cxn>
                  <a:cxn ang="0">
                    <a:pos x="1" y="0"/>
                  </a:cxn>
                  <a:cxn ang="0">
                    <a:pos x="3" y="2"/>
                  </a:cxn>
                  <a:cxn ang="0">
                    <a:pos x="3" y="10"/>
                  </a:cxn>
                  <a:cxn ang="0">
                    <a:pos x="9" y="10"/>
                  </a:cxn>
                  <a:cxn ang="0">
                    <a:pos x="11" y="11"/>
                  </a:cxn>
                  <a:cxn ang="0">
                    <a:pos x="9" y="13"/>
                  </a:cxn>
                </a:cxnLst>
                <a:rect l="0" t="0" r="r" b="b"/>
                <a:pathLst>
                  <a:path w="11" h="13">
                    <a:moveTo>
                      <a:pt x="9" y="13"/>
                    </a:moveTo>
                    <a:cubicBezTo>
                      <a:pt x="1" y="13"/>
                      <a:pt x="1" y="13"/>
                      <a:pt x="1" y="13"/>
                    </a:cubicBezTo>
                    <a:cubicBezTo>
                      <a:pt x="0" y="13"/>
                      <a:pt x="0" y="12"/>
                      <a:pt x="0" y="1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2" y="0"/>
                      <a:pt x="3" y="1"/>
                      <a:pt x="3" y="2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2"/>
                      <a:pt x="10" y="13"/>
                      <a:pt x="9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47" name="Freeform: Shape 104"/>
              <p:cNvSpPr>
                <a:spLocks/>
              </p:cNvSpPr>
              <p:nvPr/>
            </p:nvSpPr>
            <p:spPr bwMode="auto">
              <a:xfrm>
                <a:off x="3438526" y="4625975"/>
                <a:ext cx="106363" cy="106362"/>
              </a:xfrm>
              <a:custGeom>
                <a:avLst/>
                <a:gdLst/>
                <a:ahLst/>
                <a:cxnLst>
                  <a:cxn ang="0">
                    <a:pos x="19" y="0"/>
                  </a:cxn>
                  <a:cxn ang="0">
                    <a:pos x="0" y="19"/>
                  </a:cxn>
                  <a:cxn ang="0">
                    <a:pos x="0" y="24"/>
                  </a:cxn>
                  <a:cxn ang="0">
                    <a:pos x="2" y="22"/>
                  </a:cxn>
                  <a:cxn ang="0">
                    <a:pos x="5" y="21"/>
                  </a:cxn>
                  <a:cxn ang="0">
                    <a:pos x="5" y="19"/>
                  </a:cxn>
                  <a:cxn ang="0">
                    <a:pos x="19" y="5"/>
                  </a:cxn>
                  <a:cxn ang="0">
                    <a:pos x="33" y="19"/>
                  </a:cxn>
                  <a:cxn ang="0">
                    <a:pos x="20" y="33"/>
                  </a:cxn>
                  <a:cxn ang="0">
                    <a:pos x="21" y="34"/>
                  </a:cxn>
                  <a:cxn ang="0">
                    <a:pos x="23" y="37"/>
                  </a:cxn>
                  <a:cxn ang="0">
                    <a:pos x="37" y="19"/>
                  </a:cxn>
                  <a:cxn ang="0">
                    <a:pos x="19" y="0"/>
                  </a:cxn>
                </a:cxnLst>
                <a:rect l="0" t="0" r="r" b="b"/>
                <a:pathLst>
                  <a:path w="37" h="37">
                    <a:moveTo>
                      <a:pt x="19" y="0"/>
                    </a:moveTo>
                    <a:cubicBezTo>
                      <a:pt x="8" y="0"/>
                      <a:pt x="0" y="9"/>
                      <a:pt x="0" y="19"/>
                    </a:cubicBezTo>
                    <a:cubicBezTo>
                      <a:pt x="0" y="21"/>
                      <a:pt x="0" y="22"/>
                      <a:pt x="0" y="24"/>
                    </a:cubicBezTo>
                    <a:cubicBezTo>
                      <a:pt x="1" y="23"/>
                      <a:pt x="2" y="23"/>
                      <a:pt x="2" y="22"/>
                    </a:cubicBezTo>
                    <a:cubicBezTo>
                      <a:pt x="3" y="22"/>
                      <a:pt x="4" y="21"/>
                      <a:pt x="5" y="21"/>
                    </a:cubicBezTo>
                    <a:cubicBezTo>
                      <a:pt x="5" y="20"/>
                      <a:pt x="5" y="20"/>
                      <a:pt x="5" y="19"/>
                    </a:cubicBezTo>
                    <a:cubicBezTo>
                      <a:pt x="5" y="11"/>
                      <a:pt x="11" y="5"/>
                      <a:pt x="19" y="5"/>
                    </a:cubicBezTo>
                    <a:cubicBezTo>
                      <a:pt x="26" y="5"/>
                      <a:pt x="33" y="11"/>
                      <a:pt x="33" y="19"/>
                    </a:cubicBezTo>
                    <a:cubicBezTo>
                      <a:pt x="33" y="26"/>
                      <a:pt x="27" y="32"/>
                      <a:pt x="20" y="33"/>
                    </a:cubicBezTo>
                    <a:cubicBezTo>
                      <a:pt x="21" y="33"/>
                      <a:pt x="21" y="34"/>
                      <a:pt x="21" y="34"/>
                    </a:cubicBezTo>
                    <a:cubicBezTo>
                      <a:pt x="22" y="35"/>
                      <a:pt x="23" y="36"/>
                      <a:pt x="23" y="37"/>
                    </a:cubicBezTo>
                    <a:cubicBezTo>
                      <a:pt x="31" y="35"/>
                      <a:pt x="37" y="28"/>
                      <a:pt x="37" y="19"/>
                    </a:cubicBezTo>
                    <a:cubicBezTo>
                      <a:pt x="37" y="9"/>
                      <a:pt x="29" y="0"/>
                      <a:pt x="19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48" name="Freeform: Shape 105"/>
              <p:cNvSpPr>
                <a:spLocks/>
              </p:cNvSpPr>
              <p:nvPr/>
            </p:nvSpPr>
            <p:spPr bwMode="auto">
              <a:xfrm>
                <a:off x="3440113" y="4679950"/>
                <a:ext cx="58738" cy="90487"/>
              </a:xfrm>
              <a:custGeom>
                <a:avLst/>
                <a:gdLst/>
                <a:ahLst/>
                <a:cxnLst>
                  <a:cxn ang="0">
                    <a:pos x="19" y="17"/>
                  </a:cxn>
                  <a:cxn ang="0">
                    <a:pos x="15" y="14"/>
                  </a:cxn>
                  <a:cxn ang="0">
                    <a:pos x="13" y="14"/>
                  </a:cxn>
                  <a:cxn ang="0">
                    <a:pos x="10" y="13"/>
                  </a:cxn>
                  <a:cxn ang="0">
                    <a:pos x="8" y="13"/>
                  </a:cxn>
                  <a:cxn ang="0">
                    <a:pos x="6" y="12"/>
                  </a:cxn>
                  <a:cxn ang="0">
                    <a:pos x="5" y="11"/>
                  </a:cxn>
                  <a:cxn ang="0">
                    <a:pos x="5" y="10"/>
                  </a:cxn>
                  <a:cxn ang="0">
                    <a:pos x="5" y="9"/>
                  </a:cxn>
                  <a:cxn ang="0">
                    <a:pos x="6" y="8"/>
                  </a:cxn>
                  <a:cxn ang="0">
                    <a:pos x="8" y="7"/>
                  </a:cxn>
                  <a:cxn ang="0">
                    <a:pos x="10" y="7"/>
                  </a:cxn>
                  <a:cxn ang="0">
                    <a:pos x="13" y="7"/>
                  </a:cxn>
                  <a:cxn ang="0">
                    <a:pos x="16" y="8"/>
                  </a:cxn>
                  <a:cxn ang="0">
                    <a:pos x="16" y="9"/>
                  </a:cxn>
                  <a:cxn ang="0">
                    <a:pos x="17" y="9"/>
                  </a:cxn>
                  <a:cxn ang="0">
                    <a:pos x="18" y="8"/>
                  </a:cxn>
                  <a:cxn ang="0">
                    <a:pos x="18" y="7"/>
                  </a:cxn>
                  <a:cxn ang="0">
                    <a:pos x="18" y="6"/>
                  </a:cxn>
                  <a:cxn ang="0">
                    <a:pos x="16" y="5"/>
                  </a:cxn>
                  <a:cxn ang="0">
                    <a:pos x="13" y="4"/>
                  </a:cxn>
                  <a:cxn ang="0">
                    <a:pos x="11" y="3"/>
                  </a:cxn>
                  <a:cxn ang="0">
                    <a:pos x="11" y="1"/>
                  </a:cxn>
                  <a:cxn ang="0">
                    <a:pos x="9" y="0"/>
                  </a:cxn>
                  <a:cxn ang="0">
                    <a:pos x="8" y="1"/>
                  </a:cxn>
                  <a:cxn ang="0">
                    <a:pos x="8" y="3"/>
                  </a:cxn>
                  <a:cxn ang="0">
                    <a:pos x="6" y="4"/>
                  </a:cxn>
                  <a:cxn ang="0">
                    <a:pos x="2" y="5"/>
                  </a:cxn>
                  <a:cxn ang="0">
                    <a:pos x="0" y="7"/>
                  </a:cxn>
                  <a:cxn ang="0">
                    <a:pos x="0" y="10"/>
                  </a:cxn>
                  <a:cxn ang="0">
                    <a:pos x="0" y="12"/>
                  </a:cxn>
                  <a:cxn ang="0">
                    <a:pos x="1" y="14"/>
                  </a:cxn>
                  <a:cxn ang="0">
                    <a:pos x="3" y="15"/>
                  </a:cxn>
                  <a:cxn ang="0">
                    <a:pos x="6" y="16"/>
                  </a:cxn>
                  <a:cxn ang="0">
                    <a:pos x="9" y="17"/>
                  </a:cxn>
                  <a:cxn ang="0">
                    <a:pos x="12" y="18"/>
                  </a:cxn>
                  <a:cxn ang="0">
                    <a:pos x="14" y="19"/>
                  </a:cxn>
                  <a:cxn ang="0">
                    <a:pos x="15" y="21"/>
                  </a:cxn>
                  <a:cxn ang="0">
                    <a:pos x="14" y="22"/>
                  </a:cxn>
                  <a:cxn ang="0">
                    <a:pos x="13" y="23"/>
                  </a:cxn>
                  <a:cxn ang="0">
                    <a:pos x="12" y="24"/>
                  </a:cxn>
                  <a:cxn ang="0">
                    <a:pos x="10" y="24"/>
                  </a:cxn>
                  <a:cxn ang="0">
                    <a:pos x="7" y="24"/>
                  </a:cxn>
                  <a:cxn ang="0">
                    <a:pos x="5" y="23"/>
                  </a:cxn>
                  <a:cxn ang="0">
                    <a:pos x="3" y="22"/>
                  </a:cxn>
                  <a:cxn ang="0">
                    <a:pos x="1" y="22"/>
                  </a:cxn>
                  <a:cxn ang="0">
                    <a:pos x="0" y="22"/>
                  </a:cxn>
                  <a:cxn ang="0">
                    <a:pos x="0" y="24"/>
                  </a:cxn>
                  <a:cxn ang="0">
                    <a:pos x="0" y="25"/>
                  </a:cxn>
                  <a:cxn ang="0">
                    <a:pos x="2" y="27"/>
                  </a:cxn>
                  <a:cxn ang="0">
                    <a:pos x="6" y="27"/>
                  </a:cxn>
                  <a:cxn ang="0">
                    <a:pos x="8" y="28"/>
                  </a:cxn>
                  <a:cxn ang="0">
                    <a:pos x="8" y="29"/>
                  </a:cxn>
                  <a:cxn ang="0">
                    <a:pos x="9" y="31"/>
                  </a:cxn>
                  <a:cxn ang="0">
                    <a:pos x="11" y="29"/>
                  </a:cxn>
                  <a:cxn ang="0">
                    <a:pos x="11" y="28"/>
                  </a:cxn>
                  <a:cxn ang="0">
                    <a:pos x="14" y="27"/>
                  </a:cxn>
                  <a:cxn ang="0">
                    <a:pos x="17" y="26"/>
                  </a:cxn>
                  <a:cxn ang="0">
                    <a:pos x="19" y="23"/>
                  </a:cxn>
                  <a:cxn ang="0">
                    <a:pos x="20" y="20"/>
                  </a:cxn>
                  <a:cxn ang="0">
                    <a:pos x="19" y="17"/>
                  </a:cxn>
                </a:cxnLst>
                <a:rect l="0" t="0" r="r" b="b"/>
                <a:pathLst>
                  <a:path w="20" h="31">
                    <a:moveTo>
                      <a:pt x="19" y="17"/>
                    </a:moveTo>
                    <a:cubicBezTo>
                      <a:pt x="18" y="16"/>
                      <a:pt x="17" y="15"/>
                      <a:pt x="15" y="14"/>
                    </a:cubicBezTo>
                    <a:cubicBezTo>
                      <a:pt x="14" y="14"/>
                      <a:pt x="14" y="14"/>
                      <a:pt x="13" y="14"/>
                    </a:cubicBezTo>
                    <a:cubicBezTo>
                      <a:pt x="12" y="13"/>
                      <a:pt x="11" y="13"/>
                      <a:pt x="10" y="13"/>
                    </a:cubicBezTo>
                    <a:cubicBezTo>
                      <a:pt x="9" y="13"/>
                      <a:pt x="9" y="13"/>
                      <a:pt x="8" y="13"/>
                    </a:cubicBezTo>
                    <a:cubicBezTo>
                      <a:pt x="7" y="12"/>
                      <a:pt x="7" y="12"/>
                      <a:pt x="6" y="12"/>
                    </a:cubicBezTo>
                    <a:cubicBezTo>
                      <a:pt x="6" y="12"/>
                      <a:pt x="5" y="11"/>
                      <a:pt x="5" y="11"/>
                    </a:cubicBezTo>
                    <a:cubicBezTo>
                      <a:pt x="5" y="11"/>
                      <a:pt x="5" y="10"/>
                      <a:pt x="5" y="10"/>
                    </a:cubicBezTo>
                    <a:cubicBezTo>
                      <a:pt x="5" y="10"/>
                      <a:pt x="5" y="9"/>
                      <a:pt x="5" y="9"/>
                    </a:cubicBezTo>
                    <a:cubicBezTo>
                      <a:pt x="5" y="8"/>
                      <a:pt x="6" y="8"/>
                      <a:pt x="6" y="8"/>
                    </a:cubicBezTo>
                    <a:cubicBezTo>
                      <a:pt x="7" y="8"/>
                      <a:pt x="7" y="7"/>
                      <a:pt x="8" y="7"/>
                    </a:cubicBezTo>
                    <a:cubicBezTo>
                      <a:pt x="8" y="7"/>
                      <a:pt x="9" y="7"/>
                      <a:pt x="10" y="7"/>
                    </a:cubicBezTo>
                    <a:cubicBezTo>
                      <a:pt x="11" y="7"/>
                      <a:pt x="12" y="7"/>
                      <a:pt x="13" y="7"/>
                    </a:cubicBezTo>
                    <a:cubicBezTo>
                      <a:pt x="14" y="8"/>
                      <a:pt x="15" y="8"/>
                      <a:pt x="16" y="8"/>
                    </a:cubicBezTo>
                    <a:cubicBezTo>
                      <a:pt x="16" y="8"/>
                      <a:pt x="16" y="8"/>
                      <a:pt x="16" y="9"/>
                    </a:cubicBezTo>
                    <a:cubicBezTo>
                      <a:pt x="16" y="9"/>
                      <a:pt x="16" y="9"/>
                      <a:pt x="17" y="9"/>
                    </a:cubicBezTo>
                    <a:cubicBezTo>
                      <a:pt x="17" y="9"/>
                      <a:pt x="18" y="8"/>
                      <a:pt x="18" y="8"/>
                    </a:cubicBezTo>
                    <a:cubicBezTo>
                      <a:pt x="18" y="8"/>
                      <a:pt x="18" y="8"/>
                      <a:pt x="18" y="7"/>
                    </a:cubicBezTo>
                    <a:cubicBezTo>
                      <a:pt x="18" y="7"/>
                      <a:pt x="18" y="6"/>
                      <a:pt x="18" y="6"/>
                    </a:cubicBezTo>
                    <a:cubicBezTo>
                      <a:pt x="18" y="5"/>
                      <a:pt x="17" y="5"/>
                      <a:pt x="16" y="5"/>
                    </a:cubicBezTo>
                    <a:cubicBezTo>
                      <a:pt x="16" y="4"/>
                      <a:pt x="15" y="4"/>
                      <a:pt x="13" y="4"/>
                    </a:cubicBezTo>
                    <a:cubicBezTo>
                      <a:pt x="13" y="4"/>
                      <a:pt x="12" y="3"/>
                      <a:pt x="11" y="3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0"/>
                      <a:pt x="10" y="0"/>
                      <a:pt x="9" y="0"/>
                    </a:cubicBezTo>
                    <a:cubicBezTo>
                      <a:pt x="8" y="0"/>
                      <a:pt x="8" y="0"/>
                      <a:pt x="8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4"/>
                      <a:pt x="6" y="4"/>
                      <a:pt x="6" y="4"/>
                    </a:cubicBezTo>
                    <a:cubicBezTo>
                      <a:pt x="4" y="4"/>
                      <a:pt x="3" y="4"/>
                      <a:pt x="2" y="5"/>
                    </a:cubicBezTo>
                    <a:cubicBezTo>
                      <a:pt x="2" y="6"/>
                      <a:pt x="1" y="6"/>
                      <a:pt x="0" y="7"/>
                    </a:cubicBezTo>
                    <a:cubicBezTo>
                      <a:pt x="0" y="8"/>
                      <a:pt x="0" y="9"/>
                      <a:pt x="0" y="10"/>
                    </a:cubicBezTo>
                    <a:cubicBezTo>
                      <a:pt x="0" y="11"/>
                      <a:pt x="0" y="12"/>
                      <a:pt x="0" y="12"/>
                    </a:cubicBezTo>
                    <a:cubicBezTo>
                      <a:pt x="0" y="13"/>
                      <a:pt x="1" y="14"/>
                      <a:pt x="1" y="14"/>
                    </a:cubicBezTo>
                    <a:cubicBezTo>
                      <a:pt x="2" y="15"/>
                      <a:pt x="3" y="15"/>
                      <a:pt x="3" y="15"/>
                    </a:cubicBezTo>
                    <a:cubicBezTo>
                      <a:pt x="4" y="16"/>
                      <a:pt x="5" y="16"/>
                      <a:pt x="6" y="16"/>
                    </a:cubicBezTo>
                    <a:cubicBezTo>
                      <a:pt x="7" y="17"/>
                      <a:pt x="8" y="17"/>
                      <a:pt x="9" y="17"/>
                    </a:cubicBezTo>
                    <a:cubicBezTo>
                      <a:pt x="10" y="17"/>
                      <a:pt x="11" y="17"/>
                      <a:pt x="12" y="18"/>
                    </a:cubicBezTo>
                    <a:cubicBezTo>
                      <a:pt x="13" y="18"/>
                      <a:pt x="14" y="18"/>
                      <a:pt x="14" y="19"/>
                    </a:cubicBezTo>
                    <a:cubicBezTo>
                      <a:pt x="15" y="19"/>
                      <a:pt x="15" y="20"/>
                      <a:pt x="15" y="21"/>
                    </a:cubicBezTo>
                    <a:cubicBezTo>
                      <a:pt x="15" y="21"/>
                      <a:pt x="15" y="22"/>
                      <a:pt x="14" y="22"/>
                    </a:cubicBezTo>
                    <a:cubicBezTo>
                      <a:pt x="14" y="23"/>
                      <a:pt x="14" y="23"/>
                      <a:pt x="13" y="23"/>
                    </a:cubicBezTo>
                    <a:cubicBezTo>
                      <a:pt x="13" y="24"/>
                      <a:pt x="12" y="24"/>
                      <a:pt x="12" y="24"/>
                    </a:cubicBezTo>
                    <a:cubicBezTo>
                      <a:pt x="11" y="24"/>
                      <a:pt x="11" y="24"/>
                      <a:pt x="10" y="24"/>
                    </a:cubicBezTo>
                    <a:cubicBezTo>
                      <a:pt x="9" y="24"/>
                      <a:pt x="8" y="24"/>
                      <a:pt x="7" y="24"/>
                    </a:cubicBezTo>
                    <a:cubicBezTo>
                      <a:pt x="6" y="24"/>
                      <a:pt x="5" y="23"/>
                      <a:pt x="5" y="23"/>
                    </a:cubicBezTo>
                    <a:cubicBezTo>
                      <a:pt x="4" y="23"/>
                      <a:pt x="3" y="23"/>
                      <a:pt x="3" y="22"/>
                    </a:cubicBezTo>
                    <a:cubicBezTo>
                      <a:pt x="2" y="22"/>
                      <a:pt x="2" y="22"/>
                      <a:pt x="1" y="22"/>
                    </a:cubicBezTo>
                    <a:cubicBezTo>
                      <a:pt x="1" y="22"/>
                      <a:pt x="0" y="22"/>
                      <a:pt x="0" y="22"/>
                    </a:cubicBezTo>
                    <a:cubicBezTo>
                      <a:pt x="0" y="23"/>
                      <a:pt x="0" y="23"/>
                      <a:pt x="0" y="24"/>
                    </a:cubicBezTo>
                    <a:cubicBezTo>
                      <a:pt x="0" y="24"/>
                      <a:pt x="0" y="25"/>
                      <a:pt x="0" y="25"/>
                    </a:cubicBezTo>
                    <a:cubicBezTo>
                      <a:pt x="1" y="26"/>
                      <a:pt x="2" y="26"/>
                      <a:pt x="2" y="27"/>
                    </a:cubicBezTo>
                    <a:cubicBezTo>
                      <a:pt x="3" y="27"/>
                      <a:pt x="4" y="27"/>
                      <a:pt x="6" y="27"/>
                    </a:cubicBezTo>
                    <a:cubicBezTo>
                      <a:pt x="6" y="28"/>
                      <a:pt x="7" y="28"/>
                      <a:pt x="8" y="28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8" y="30"/>
                      <a:pt x="8" y="31"/>
                      <a:pt x="9" y="31"/>
                    </a:cubicBezTo>
                    <a:cubicBezTo>
                      <a:pt x="10" y="31"/>
                      <a:pt x="11" y="30"/>
                      <a:pt x="11" y="29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2" y="28"/>
                      <a:pt x="13" y="27"/>
                      <a:pt x="14" y="27"/>
                    </a:cubicBezTo>
                    <a:cubicBezTo>
                      <a:pt x="15" y="27"/>
                      <a:pt x="16" y="26"/>
                      <a:pt x="17" y="26"/>
                    </a:cubicBezTo>
                    <a:cubicBezTo>
                      <a:pt x="18" y="25"/>
                      <a:pt x="19" y="24"/>
                      <a:pt x="19" y="23"/>
                    </a:cubicBezTo>
                    <a:cubicBezTo>
                      <a:pt x="20" y="22"/>
                      <a:pt x="20" y="21"/>
                      <a:pt x="20" y="20"/>
                    </a:cubicBezTo>
                    <a:cubicBezTo>
                      <a:pt x="20" y="19"/>
                      <a:pt x="20" y="18"/>
                      <a:pt x="19" y="1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</p:grpSp>
        <p:grpSp>
          <p:nvGrpSpPr>
            <p:cNvPr id="25" name="Group 106"/>
            <p:cNvGrpSpPr/>
            <p:nvPr/>
          </p:nvGrpSpPr>
          <p:grpSpPr>
            <a:xfrm>
              <a:off x="5182331" y="1770271"/>
              <a:ext cx="387923" cy="316671"/>
              <a:chOff x="3152776" y="4633913"/>
              <a:chExt cx="155575" cy="127000"/>
            </a:xfrm>
            <a:solidFill>
              <a:schemeClr val="bg1"/>
            </a:solidFill>
          </p:grpSpPr>
          <p:sp>
            <p:nvSpPr>
              <p:cNvPr id="41" name="Freeform: Shape 107"/>
              <p:cNvSpPr>
                <a:spLocks/>
              </p:cNvSpPr>
              <p:nvPr/>
            </p:nvSpPr>
            <p:spPr bwMode="auto">
              <a:xfrm>
                <a:off x="3152776" y="4741863"/>
                <a:ext cx="155575" cy="19050"/>
              </a:xfrm>
              <a:custGeom>
                <a:avLst/>
                <a:gdLst/>
                <a:ahLst/>
                <a:cxnLst>
                  <a:cxn ang="0">
                    <a:pos x="54" y="4"/>
                  </a:cxn>
                  <a:cxn ang="0">
                    <a:pos x="50" y="7"/>
                  </a:cxn>
                  <a:cxn ang="0">
                    <a:pos x="4" y="7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4" y="0"/>
                  </a:cxn>
                  <a:cxn ang="0">
                    <a:pos x="50" y="0"/>
                  </a:cxn>
                  <a:cxn ang="0">
                    <a:pos x="54" y="4"/>
                  </a:cxn>
                </a:cxnLst>
                <a:rect l="0" t="0" r="r" b="b"/>
                <a:pathLst>
                  <a:path w="54" h="7">
                    <a:moveTo>
                      <a:pt x="54" y="4"/>
                    </a:moveTo>
                    <a:cubicBezTo>
                      <a:pt x="54" y="6"/>
                      <a:pt x="52" y="7"/>
                      <a:pt x="50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2" y="7"/>
                      <a:pt x="0" y="6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52" y="0"/>
                      <a:pt x="54" y="2"/>
                      <a:pt x="54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42" name="Freeform: Shape 108"/>
              <p:cNvSpPr>
                <a:spLocks/>
              </p:cNvSpPr>
              <p:nvPr/>
            </p:nvSpPr>
            <p:spPr bwMode="auto">
              <a:xfrm>
                <a:off x="3167063" y="4672013"/>
                <a:ext cx="20638" cy="60325"/>
              </a:xfrm>
              <a:custGeom>
                <a:avLst/>
                <a:gdLst/>
                <a:ahLst/>
                <a:cxnLst>
                  <a:cxn ang="0">
                    <a:pos x="3" y="21"/>
                  </a:cxn>
                  <a:cxn ang="0">
                    <a:pos x="0" y="17"/>
                  </a:cxn>
                  <a:cxn ang="0">
                    <a:pos x="0" y="3"/>
                  </a:cxn>
                  <a:cxn ang="0">
                    <a:pos x="3" y="0"/>
                  </a:cxn>
                  <a:cxn ang="0">
                    <a:pos x="3" y="0"/>
                  </a:cxn>
                  <a:cxn ang="0">
                    <a:pos x="7" y="3"/>
                  </a:cxn>
                  <a:cxn ang="0">
                    <a:pos x="7" y="17"/>
                  </a:cxn>
                  <a:cxn ang="0">
                    <a:pos x="3" y="21"/>
                  </a:cxn>
                </a:cxnLst>
                <a:rect l="0" t="0" r="r" b="b"/>
                <a:pathLst>
                  <a:path w="7" h="21">
                    <a:moveTo>
                      <a:pt x="3" y="21"/>
                    </a:moveTo>
                    <a:cubicBezTo>
                      <a:pt x="2" y="21"/>
                      <a:pt x="0" y="19"/>
                      <a:pt x="0" y="1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5" y="0"/>
                      <a:pt x="7" y="1"/>
                      <a:pt x="7" y="3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9"/>
                      <a:pt x="5" y="21"/>
                      <a:pt x="3" y="2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43" name="Freeform: Shape 109"/>
              <p:cNvSpPr>
                <a:spLocks/>
              </p:cNvSpPr>
              <p:nvPr/>
            </p:nvSpPr>
            <p:spPr bwMode="auto">
              <a:xfrm>
                <a:off x="3205163" y="4651375"/>
                <a:ext cx="19050" cy="80962"/>
              </a:xfrm>
              <a:custGeom>
                <a:avLst/>
                <a:gdLst/>
                <a:ahLst/>
                <a:cxnLst>
                  <a:cxn ang="0">
                    <a:pos x="3" y="28"/>
                  </a:cxn>
                  <a:cxn ang="0">
                    <a:pos x="0" y="24"/>
                  </a:cxn>
                  <a:cxn ang="0">
                    <a:pos x="0" y="4"/>
                  </a:cxn>
                  <a:cxn ang="0">
                    <a:pos x="3" y="0"/>
                  </a:cxn>
                  <a:cxn ang="0">
                    <a:pos x="3" y="0"/>
                  </a:cxn>
                  <a:cxn ang="0">
                    <a:pos x="7" y="4"/>
                  </a:cxn>
                  <a:cxn ang="0">
                    <a:pos x="7" y="24"/>
                  </a:cxn>
                  <a:cxn ang="0">
                    <a:pos x="3" y="28"/>
                  </a:cxn>
                </a:cxnLst>
                <a:rect l="0" t="0" r="r" b="b"/>
                <a:pathLst>
                  <a:path w="7" h="28">
                    <a:moveTo>
                      <a:pt x="3" y="28"/>
                    </a:moveTo>
                    <a:cubicBezTo>
                      <a:pt x="1" y="28"/>
                      <a:pt x="0" y="26"/>
                      <a:pt x="0" y="2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1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5" y="0"/>
                      <a:pt x="7" y="2"/>
                      <a:pt x="7" y="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6"/>
                      <a:pt x="5" y="28"/>
                      <a:pt x="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44" name="Freeform: Shape 110"/>
              <p:cNvSpPr>
                <a:spLocks/>
              </p:cNvSpPr>
              <p:nvPr/>
            </p:nvSpPr>
            <p:spPr bwMode="auto">
              <a:xfrm>
                <a:off x="3238501" y="4633913"/>
                <a:ext cx="20638" cy="98425"/>
              </a:xfrm>
              <a:custGeom>
                <a:avLst/>
                <a:gdLst/>
                <a:ahLst/>
                <a:cxnLst>
                  <a:cxn ang="0">
                    <a:pos x="4" y="34"/>
                  </a:cxn>
                  <a:cxn ang="0">
                    <a:pos x="0" y="30"/>
                  </a:cxn>
                  <a:cxn ang="0">
                    <a:pos x="0" y="3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7" y="3"/>
                  </a:cxn>
                  <a:cxn ang="0">
                    <a:pos x="7" y="30"/>
                  </a:cxn>
                  <a:cxn ang="0">
                    <a:pos x="4" y="34"/>
                  </a:cxn>
                </a:cxnLst>
                <a:rect l="0" t="0" r="r" b="b"/>
                <a:pathLst>
                  <a:path w="7" h="34">
                    <a:moveTo>
                      <a:pt x="4" y="34"/>
                    </a:moveTo>
                    <a:cubicBezTo>
                      <a:pt x="2" y="34"/>
                      <a:pt x="0" y="32"/>
                      <a:pt x="0" y="3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6" y="0"/>
                      <a:pt x="7" y="1"/>
                      <a:pt x="7" y="3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2"/>
                      <a:pt x="6" y="34"/>
                      <a:pt x="4" y="3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45" name="Freeform: Shape 111"/>
              <p:cNvSpPr>
                <a:spLocks/>
              </p:cNvSpPr>
              <p:nvPr/>
            </p:nvSpPr>
            <p:spPr bwMode="auto">
              <a:xfrm>
                <a:off x="3276601" y="4640263"/>
                <a:ext cx="20638" cy="92075"/>
              </a:xfrm>
              <a:custGeom>
                <a:avLst/>
                <a:gdLst/>
                <a:ahLst/>
                <a:cxnLst>
                  <a:cxn ang="0">
                    <a:pos x="3" y="32"/>
                  </a:cxn>
                  <a:cxn ang="0">
                    <a:pos x="0" y="28"/>
                  </a:cxn>
                  <a:cxn ang="0">
                    <a:pos x="0" y="3"/>
                  </a:cxn>
                  <a:cxn ang="0">
                    <a:pos x="3" y="0"/>
                  </a:cxn>
                  <a:cxn ang="0">
                    <a:pos x="3" y="0"/>
                  </a:cxn>
                  <a:cxn ang="0">
                    <a:pos x="7" y="3"/>
                  </a:cxn>
                  <a:cxn ang="0">
                    <a:pos x="7" y="28"/>
                  </a:cxn>
                  <a:cxn ang="0">
                    <a:pos x="3" y="32"/>
                  </a:cxn>
                </a:cxnLst>
                <a:rect l="0" t="0" r="r" b="b"/>
                <a:pathLst>
                  <a:path w="7" h="32">
                    <a:moveTo>
                      <a:pt x="3" y="32"/>
                    </a:moveTo>
                    <a:cubicBezTo>
                      <a:pt x="1" y="32"/>
                      <a:pt x="0" y="30"/>
                      <a:pt x="0" y="2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5" y="0"/>
                      <a:pt x="7" y="1"/>
                      <a:pt x="7" y="3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7" y="30"/>
                      <a:pt x="5" y="32"/>
                      <a:pt x="3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</p:grpSp>
        <p:grpSp>
          <p:nvGrpSpPr>
            <p:cNvPr id="26" name="Group 112"/>
            <p:cNvGrpSpPr/>
            <p:nvPr/>
          </p:nvGrpSpPr>
          <p:grpSpPr>
            <a:xfrm>
              <a:off x="3796461" y="1734491"/>
              <a:ext cx="344382" cy="387917"/>
              <a:chOff x="2884488" y="4619625"/>
              <a:chExt cx="138113" cy="155575"/>
            </a:xfrm>
            <a:solidFill>
              <a:schemeClr val="bg1"/>
            </a:solidFill>
          </p:grpSpPr>
          <p:sp>
            <p:nvSpPr>
              <p:cNvPr id="38" name="Freeform: Shape 113"/>
              <p:cNvSpPr>
                <a:spLocks/>
              </p:cNvSpPr>
              <p:nvPr/>
            </p:nvSpPr>
            <p:spPr bwMode="auto">
              <a:xfrm>
                <a:off x="2925763" y="4695825"/>
                <a:ext cx="42863" cy="39687"/>
              </a:xfrm>
              <a:custGeom>
                <a:avLst/>
                <a:gdLst/>
                <a:ahLst/>
                <a:cxnLst>
                  <a:cxn ang="0">
                    <a:pos x="12" y="8"/>
                  </a:cxn>
                  <a:cxn ang="0">
                    <a:pos x="5" y="8"/>
                  </a:cxn>
                  <a:cxn ang="0">
                    <a:pos x="11" y="1"/>
                  </a:cxn>
                  <a:cxn ang="0">
                    <a:pos x="7" y="0"/>
                  </a:cxn>
                  <a:cxn ang="0">
                    <a:pos x="0" y="7"/>
                  </a:cxn>
                  <a:cxn ang="0">
                    <a:pos x="7" y="14"/>
                  </a:cxn>
                  <a:cxn ang="0">
                    <a:pos x="15" y="7"/>
                  </a:cxn>
                  <a:cxn ang="0">
                    <a:pos x="14" y="5"/>
                  </a:cxn>
                  <a:cxn ang="0">
                    <a:pos x="12" y="8"/>
                  </a:cxn>
                </a:cxnLst>
                <a:rect l="0" t="0" r="r" b="b"/>
                <a:pathLst>
                  <a:path w="15" h="14">
                    <a:moveTo>
                      <a:pt x="12" y="8"/>
                    </a:moveTo>
                    <a:cubicBezTo>
                      <a:pt x="5" y="8"/>
                      <a:pt x="5" y="8"/>
                      <a:pt x="5" y="8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7" y="14"/>
                    </a:cubicBezTo>
                    <a:cubicBezTo>
                      <a:pt x="11" y="14"/>
                      <a:pt x="15" y="11"/>
                      <a:pt x="15" y="7"/>
                    </a:cubicBezTo>
                    <a:cubicBezTo>
                      <a:pt x="15" y="6"/>
                      <a:pt x="14" y="6"/>
                      <a:pt x="14" y="5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39" name="Freeform: Shape 114"/>
              <p:cNvSpPr>
                <a:spLocks/>
              </p:cNvSpPr>
              <p:nvPr/>
            </p:nvSpPr>
            <p:spPr bwMode="auto">
              <a:xfrm>
                <a:off x="2884488" y="4654550"/>
                <a:ext cx="122238" cy="120650"/>
              </a:xfrm>
              <a:custGeom>
                <a:avLst/>
                <a:gdLst/>
                <a:ahLst/>
                <a:cxnLst>
                  <a:cxn ang="0">
                    <a:pos x="33" y="14"/>
                  </a:cxn>
                  <a:cxn ang="0">
                    <a:pos x="36" y="21"/>
                  </a:cxn>
                  <a:cxn ang="0">
                    <a:pos x="21" y="36"/>
                  </a:cxn>
                  <a:cxn ang="0">
                    <a:pos x="7" y="21"/>
                  </a:cxn>
                  <a:cxn ang="0">
                    <a:pos x="21" y="7"/>
                  </a:cxn>
                  <a:cxn ang="0">
                    <a:pos x="30" y="10"/>
                  </a:cxn>
                  <a:cxn ang="0">
                    <a:pos x="35" y="5"/>
                  </a:cxn>
                  <a:cxn ang="0">
                    <a:pos x="21" y="0"/>
                  </a:cxn>
                  <a:cxn ang="0">
                    <a:pos x="0" y="21"/>
                  </a:cxn>
                  <a:cxn ang="0">
                    <a:pos x="21" y="42"/>
                  </a:cxn>
                  <a:cxn ang="0">
                    <a:pos x="42" y="21"/>
                  </a:cxn>
                  <a:cxn ang="0">
                    <a:pos x="38" y="8"/>
                  </a:cxn>
                  <a:cxn ang="0">
                    <a:pos x="33" y="14"/>
                  </a:cxn>
                </a:cxnLst>
                <a:rect l="0" t="0" r="r" b="b"/>
                <a:pathLst>
                  <a:path w="42" h="42">
                    <a:moveTo>
                      <a:pt x="33" y="14"/>
                    </a:moveTo>
                    <a:cubicBezTo>
                      <a:pt x="35" y="16"/>
                      <a:pt x="36" y="18"/>
                      <a:pt x="36" y="21"/>
                    </a:cubicBezTo>
                    <a:cubicBezTo>
                      <a:pt x="36" y="29"/>
                      <a:pt x="29" y="36"/>
                      <a:pt x="21" y="36"/>
                    </a:cubicBezTo>
                    <a:cubicBezTo>
                      <a:pt x="13" y="36"/>
                      <a:pt x="7" y="29"/>
                      <a:pt x="7" y="21"/>
                    </a:cubicBezTo>
                    <a:cubicBezTo>
                      <a:pt x="7" y="13"/>
                      <a:pt x="13" y="7"/>
                      <a:pt x="21" y="7"/>
                    </a:cubicBezTo>
                    <a:cubicBezTo>
                      <a:pt x="25" y="7"/>
                      <a:pt x="28" y="8"/>
                      <a:pt x="30" y="10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1" y="2"/>
                      <a:pt x="26" y="0"/>
                      <a:pt x="21" y="0"/>
                    </a:cubicBezTo>
                    <a:cubicBezTo>
                      <a:pt x="10" y="0"/>
                      <a:pt x="0" y="10"/>
                      <a:pt x="0" y="21"/>
                    </a:cubicBezTo>
                    <a:cubicBezTo>
                      <a:pt x="0" y="33"/>
                      <a:pt x="10" y="42"/>
                      <a:pt x="21" y="42"/>
                    </a:cubicBezTo>
                    <a:cubicBezTo>
                      <a:pt x="33" y="42"/>
                      <a:pt x="42" y="33"/>
                      <a:pt x="42" y="21"/>
                    </a:cubicBezTo>
                    <a:cubicBezTo>
                      <a:pt x="42" y="16"/>
                      <a:pt x="41" y="12"/>
                      <a:pt x="38" y="8"/>
                    </a:cubicBezTo>
                    <a:lnTo>
                      <a:pt x="33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40" name="Freeform: Shape 115"/>
              <p:cNvSpPr>
                <a:spLocks/>
              </p:cNvSpPr>
              <p:nvPr/>
            </p:nvSpPr>
            <p:spPr bwMode="auto">
              <a:xfrm>
                <a:off x="2940051" y="4619625"/>
                <a:ext cx="82550" cy="98425"/>
              </a:xfrm>
              <a:custGeom>
                <a:avLst/>
                <a:gdLst/>
                <a:ahLst/>
                <a:cxnLst>
                  <a:cxn ang="0">
                    <a:pos x="52" y="11"/>
                  </a:cxn>
                  <a:cxn ang="0">
                    <a:pos x="42" y="13"/>
                  </a:cxn>
                  <a:cxn ang="0">
                    <a:pos x="40" y="0"/>
                  </a:cxn>
                  <a:cxn ang="0">
                    <a:pos x="31" y="13"/>
                  </a:cxn>
                  <a:cxn ang="0">
                    <a:pos x="29" y="22"/>
                  </a:cxn>
                  <a:cxn ang="0">
                    <a:pos x="2" y="55"/>
                  </a:cxn>
                  <a:cxn ang="0">
                    <a:pos x="0" y="62"/>
                  </a:cxn>
                  <a:cxn ang="0">
                    <a:pos x="7" y="60"/>
                  </a:cxn>
                  <a:cxn ang="0">
                    <a:pos x="34" y="26"/>
                  </a:cxn>
                  <a:cxn ang="0">
                    <a:pos x="43" y="24"/>
                  </a:cxn>
                  <a:cxn ang="0">
                    <a:pos x="52" y="11"/>
                  </a:cxn>
                </a:cxnLst>
                <a:rect l="0" t="0" r="r" b="b"/>
                <a:pathLst>
                  <a:path w="52" h="62">
                    <a:moveTo>
                      <a:pt x="52" y="11"/>
                    </a:moveTo>
                    <a:lnTo>
                      <a:pt x="42" y="13"/>
                    </a:lnTo>
                    <a:lnTo>
                      <a:pt x="40" y="0"/>
                    </a:lnTo>
                    <a:lnTo>
                      <a:pt x="31" y="13"/>
                    </a:lnTo>
                    <a:lnTo>
                      <a:pt x="29" y="22"/>
                    </a:lnTo>
                    <a:lnTo>
                      <a:pt x="2" y="55"/>
                    </a:lnTo>
                    <a:lnTo>
                      <a:pt x="0" y="62"/>
                    </a:lnTo>
                    <a:lnTo>
                      <a:pt x="7" y="60"/>
                    </a:lnTo>
                    <a:lnTo>
                      <a:pt x="34" y="26"/>
                    </a:lnTo>
                    <a:lnTo>
                      <a:pt x="43" y="24"/>
                    </a:lnTo>
                    <a:lnTo>
                      <a:pt x="52" y="1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</p:grpSp>
        <p:grpSp>
          <p:nvGrpSpPr>
            <p:cNvPr id="27" name="Group 116"/>
            <p:cNvGrpSpPr/>
            <p:nvPr/>
          </p:nvGrpSpPr>
          <p:grpSpPr>
            <a:xfrm>
              <a:off x="2339736" y="1748410"/>
              <a:ext cx="438772" cy="360092"/>
              <a:chOff x="2551113" y="4586288"/>
              <a:chExt cx="230188" cy="188912"/>
            </a:xfrm>
            <a:solidFill>
              <a:schemeClr val="bg1"/>
            </a:solidFill>
          </p:grpSpPr>
          <p:sp>
            <p:nvSpPr>
              <p:cNvPr id="30" name="Oval 117"/>
              <p:cNvSpPr>
                <a:spLocks/>
              </p:cNvSpPr>
              <p:nvPr/>
            </p:nvSpPr>
            <p:spPr bwMode="auto">
              <a:xfrm>
                <a:off x="2732088" y="4678363"/>
                <a:ext cx="20638" cy="1905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31" name="Freeform: Shape 118"/>
              <p:cNvSpPr>
                <a:spLocks/>
              </p:cNvSpPr>
              <p:nvPr/>
            </p:nvSpPr>
            <p:spPr bwMode="auto">
              <a:xfrm>
                <a:off x="2697163" y="4679950"/>
                <a:ext cx="49213" cy="95250"/>
              </a:xfrm>
              <a:custGeom>
                <a:avLst/>
                <a:gdLst/>
                <a:ahLst/>
                <a:cxnLst>
                  <a:cxn ang="0">
                    <a:pos x="17" y="29"/>
                  </a:cxn>
                  <a:cxn ang="0">
                    <a:pos x="12" y="20"/>
                  </a:cxn>
                  <a:cxn ang="0">
                    <a:pos x="13" y="18"/>
                  </a:cxn>
                  <a:cxn ang="0">
                    <a:pos x="15" y="11"/>
                  </a:cxn>
                  <a:cxn ang="0">
                    <a:pos x="14" y="8"/>
                  </a:cxn>
                  <a:cxn ang="0">
                    <a:pos x="7" y="1"/>
                  </a:cxn>
                  <a:cxn ang="0">
                    <a:pos x="4" y="1"/>
                  </a:cxn>
                  <a:cxn ang="0">
                    <a:pos x="4" y="4"/>
                  </a:cxn>
                  <a:cxn ang="0">
                    <a:pos x="8" y="9"/>
                  </a:cxn>
                  <a:cxn ang="0">
                    <a:pos x="4" y="6"/>
                  </a:cxn>
                  <a:cxn ang="0">
                    <a:pos x="1" y="7"/>
                  </a:cxn>
                  <a:cxn ang="0">
                    <a:pos x="2" y="10"/>
                  </a:cxn>
                  <a:cxn ang="0">
                    <a:pos x="6" y="13"/>
                  </a:cxn>
                  <a:cxn ang="0">
                    <a:pos x="7" y="13"/>
                  </a:cxn>
                  <a:cxn ang="0">
                    <a:pos x="5" y="22"/>
                  </a:cxn>
                  <a:cxn ang="0">
                    <a:pos x="4" y="29"/>
                  </a:cxn>
                  <a:cxn ang="0">
                    <a:pos x="3" y="30"/>
                  </a:cxn>
                  <a:cxn ang="0">
                    <a:pos x="5" y="33"/>
                  </a:cxn>
                  <a:cxn ang="0">
                    <a:pos x="5" y="33"/>
                  </a:cxn>
                  <a:cxn ang="0">
                    <a:pos x="8" y="31"/>
                  </a:cxn>
                  <a:cxn ang="0">
                    <a:pos x="9" y="25"/>
                  </a:cxn>
                  <a:cxn ang="0">
                    <a:pos x="13" y="31"/>
                  </a:cxn>
                  <a:cxn ang="0">
                    <a:pos x="16" y="32"/>
                  </a:cxn>
                  <a:cxn ang="0">
                    <a:pos x="17" y="29"/>
                  </a:cxn>
                </a:cxnLst>
                <a:rect l="0" t="0" r="r" b="b"/>
                <a:pathLst>
                  <a:path w="17" h="33">
                    <a:moveTo>
                      <a:pt x="17" y="29"/>
                    </a:moveTo>
                    <a:cubicBezTo>
                      <a:pt x="12" y="20"/>
                      <a:pt x="12" y="20"/>
                      <a:pt x="12" y="20"/>
                    </a:cubicBezTo>
                    <a:cubicBezTo>
                      <a:pt x="13" y="20"/>
                      <a:pt x="13" y="19"/>
                      <a:pt x="13" y="18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5" y="10"/>
                      <a:pt x="15" y="9"/>
                      <a:pt x="14" y="8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0"/>
                      <a:pt x="5" y="0"/>
                      <a:pt x="4" y="1"/>
                    </a:cubicBezTo>
                    <a:cubicBezTo>
                      <a:pt x="3" y="2"/>
                      <a:pt x="3" y="3"/>
                      <a:pt x="4" y="4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6"/>
                      <a:pt x="1" y="6"/>
                      <a:pt x="1" y="7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6"/>
                      <a:pt x="6" y="19"/>
                      <a:pt x="5" y="22"/>
                    </a:cubicBezTo>
                    <a:cubicBezTo>
                      <a:pt x="5" y="24"/>
                      <a:pt x="4" y="26"/>
                      <a:pt x="4" y="29"/>
                    </a:cubicBezTo>
                    <a:cubicBezTo>
                      <a:pt x="4" y="29"/>
                      <a:pt x="3" y="30"/>
                      <a:pt x="3" y="30"/>
                    </a:cubicBezTo>
                    <a:cubicBezTo>
                      <a:pt x="3" y="31"/>
                      <a:pt x="4" y="33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6" y="33"/>
                      <a:pt x="7" y="32"/>
                      <a:pt x="8" y="31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13" y="31"/>
                      <a:pt x="13" y="31"/>
                      <a:pt x="13" y="31"/>
                    </a:cubicBezTo>
                    <a:cubicBezTo>
                      <a:pt x="13" y="32"/>
                      <a:pt x="14" y="33"/>
                      <a:pt x="16" y="32"/>
                    </a:cubicBezTo>
                    <a:cubicBezTo>
                      <a:pt x="17" y="32"/>
                      <a:pt x="17" y="31"/>
                      <a:pt x="17" y="2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32" name="Oval 119"/>
              <p:cNvSpPr>
                <a:spLocks/>
              </p:cNvSpPr>
              <p:nvPr/>
            </p:nvSpPr>
            <p:spPr bwMode="auto">
              <a:xfrm>
                <a:off x="2565401" y="4678363"/>
                <a:ext cx="20638" cy="1905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33" name="Freeform: Shape 120"/>
              <p:cNvSpPr>
                <a:spLocks/>
              </p:cNvSpPr>
              <p:nvPr/>
            </p:nvSpPr>
            <p:spPr bwMode="auto">
              <a:xfrm>
                <a:off x="2571751" y="4679950"/>
                <a:ext cx="49213" cy="95250"/>
              </a:xfrm>
              <a:custGeom>
                <a:avLst/>
                <a:gdLst/>
                <a:ahLst/>
                <a:cxnLst>
                  <a:cxn ang="0">
                    <a:pos x="0" y="29"/>
                  </a:cxn>
                  <a:cxn ang="0">
                    <a:pos x="5" y="20"/>
                  </a:cxn>
                  <a:cxn ang="0">
                    <a:pos x="3" y="18"/>
                  </a:cxn>
                  <a:cxn ang="0">
                    <a:pos x="2" y="11"/>
                  </a:cxn>
                  <a:cxn ang="0">
                    <a:pos x="3" y="8"/>
                  </a:cxn>
                  <a:cxn ang="0">
                    <a:pos x="10" y="1"/>
                  </a:cxn>
                  <a:cxn ang="0">
                    <a:pos x="13" y="1"/>
                  </a:cxn>
                  <a:cxn ang="0">
                    <a:pos x="13" y="4"/>
                  </a:cxn>
                  <a:cxn ang="0">
                    <a:pos x="9" y="9"/>
                  </a:cxn>
                  <a:cxn ang="0">
                    <a:pos x="13" y="6"/>
                  </a:cxn>
                  <a:cxn ang="0">
                    <a:pos x="16" y="7"/>
                  </a:cxn>
                  <a:cxn ang="0">
                    <a:pos x="15" y="10"/>
                  </a:cxn>
                  <a:cxn ang="0">
                    <a:pos x="10" y="13"/>
                  </a:cxn>
                  <a:cxn ang="0">
                    <a:pos x="10" y="13"/>
                  </a:cxn>
                  <a:cxn ang="0">
                    <a:pos x="11" y="22"/>
                  </a:cxn>
                  <a:cxn ang="0">
                    <a:pos x="13" y="29"/>
                  </a:cxn>
                  <a:cxn ang="0">
                    <a:pos x="14" y="30"/>
                  </a:cxn>
                  <a:cxn ang="0">
                    <a:pos x="12" y="33"/>
                  </a:cxn>
                  <a:cxn ang="0">
                    <a:pos x="11" y="33"/>
                  </a:cxn>
                  <a:cxn ang="0">
                    <a:pos x="9" y="31"/>
                  </a:cxn>
                  <a:cxn ang="0">
                    <a:pos x="8" y="25"/>
                  </a:cxn>
                  <a:cxn ang="0">
                    <a:pos x="4" y="31"/>
                  </a:cxn>
                  <a:cxn ang="0">
                    <a:pos x="1" y="32"/>
                  </a:cxn>
                  <a:cxn ang="0">
                    <a:pos x="0" y="29"/>
                  </a:cxn>
                </a:cxnLst>
                <a:rect l="0" t="0" r="r" b="b"/>
                <a:pathLst>
                  <a:path w="17" h="33">
                    <a:moveTo>
                      <a:pt x="0" y="29"/>
                    </a:moveTo>
                    <a:cubicBezTo>
                      <a:pt x="5" y="20"/>
                      <a:pt x="5" y="20"/>
                      <a:pt x="5" y="20"/>
                    </a:cubicBezTo>
                    <a:cubicBezTo>
                      <a:pt x="4" y="20"/>
                      <a:pt x="4" y="19"/>
                      <a:pt x="3" y="18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0"/>
                      <a:pt x="2" y="9"/>
                      <a:pt x="3" y="8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1" y="0"/>
                      <a:pt x="12" y="0"/>
                      <a:pt x="13" y="1"/>
                    </a:cubicBezTo>
                    <a:cubicBezTo>
                      <a:pt x="14" y="2"/>
                      <a:pt x="14" y="3"/>
                      <a:pt x="13" y="4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4" y="6"/>
                      <a:pt x="16" y="6"/>
                      <a:pt x="16" y="7"/>
                    </a:cubicBezTo>
                    <a:cubicBezTo>
                      <a:pt x="17" y="9"/>
                      <a:pt x="16" y="10"/>
                      <a:pt x="15" y="10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6"/>
                      <a:pt x="11" y="19"/>
                      <a:pt x="11" y="22"/>
                    </a:cubicBezTo>
                    <a:cubicBezTo>
                      <a:pt x="12" y="24"/>
                      <a:pt x="13" y="26"/>
                      <a:pt x="13" y="29"/>
                    </a:cubicBezTo>
                    <a:cubicBezTo>
                      <a:pt x="13" y="29"/>
                      <a:pt x="13" y="30"/>
                      <a:pt x="14" y="30"/>
                    </a:cubicBezTo>
                    <a:cubicBezTo>
                      <a:pt x="14" y="31"/>
                      <a:pt x="13" y="33"/>
                      <a:pt x="12" y="33"/>
                    </a:cubicBezTo>
                    <a:cubicBezTo>
                      <a:pt x="12" y="33"/>
                      <a:pt x="12" y="33"/>
                      <a:pt x="11" y="33"/>
                    </a:cubicBezTo>
                    <a:cubicBezTo>
                      <a:pt x="10" y="33"/>
                      <a:pt x="10" y="32"/>
                      <a:pt x="9" y="31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4" y="31"/>
                      <a:pt x="4" y="31"/>
                      <a:pt x="4" y="31"/>
                    </a:cubicBezTo>
                    <a:cubicBezTo>
                      <a:pt x="4" y="32"/>
                      <a:pt x="2" y="33"/>
                      <a:pt x="1" y="32"/>
                    </a:cubicBezTo>
                    <a:cubicBezTo>
                      <a:pt x="0" y="32"/>
                      <a:pt x="0" y="31"/>
                      <a:pt x="0" y="2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34" name="Oval 121"/>
              <p:cNvSpPr>
                <a:spLocks/>
              </p:cNvSpPr>
              <p:nvPr/>
            </p:nvSpPr>
            <p:spPr bwMode="auto">
              <a:xfrm>
                <a:off x="2649538" y="4692650"/>
                <a:ext cx="19050" cy="2222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35" name="Freeform: Shape 122"/>
              <p:cNvSpPr>
                <a:spLocks/>
              </p:cNvSpPr>
              <p:nvPr/>
            </p:nvSpPr>
            <p:spPr bwMode="auto">
              <a:xfrm>
                <a:off x="2625726" y="4689475"/>
                <a:ext cx="63500" cy="85725"/>
              </a:xfrm>
              <a:custGeom>
                <a:avLst/>
                <a:gdLst/>
                <a:ahLst/>
                <a:cxnLst>
                  <a:cxn ang="0">
                    <a:pos x="19" y="18"/>
                  </a:cxn>
                  <a:cxn ang="0">
                    <a:pos x="17" y="18"/>
                  </a:cxn>
                  <a:cxn ang="0">
                    <a:pos x="17" y="14"/>
                  </a:cxn>
                  <a:cxn ang="0">
                    <a:pos x="21" y="11"/>
                  </a:cxn>
                  <a:cxn ang="0">
                    <a:pos x="22" y="9"/>
                  </a:cxn>
                  <a:cxn ang="0">
                    <a:pos x="22" y="3"/>
                  </a:cxn>
                  <a:cxn ang="0">
                    <a:pos x="20" y="0"/>
                  </a:cxn>
                  <a:cxn ang="0">
                    <a:pos x="17" y="3"/>
                  </a:cxn>
                  <a:cxn ang="0">
                    <a:pos x="17" y="8"/>
                  </a:cxn>
                  <a:cxn ang="0">
                    <a:pos x="12" y="12"/>
                  </a:cxn>
                  <a:cxn ang="0">
                    <a:pos x="7" y="9"/>
                  </a:cxn>
                  <a:cxn ang="0">
                    <a:pos x="5" y="5"/>
                  </a:cxn>
                  <a:cxn ang="0">
                    <a:pos x="2" y="4"/>
                  </a:cxn>
                  <a:cxn ang="0">
                    <a:pos x="1" y="7"/>
                  </a:cxn>
                  <a:cxn ang="0">
                    <a:pos x="3" y="12"/>
                  </a:cxn>
                  <a:cxn ang="0">
                    <a:pos x="4" y="13"/>
                  </a:cxn>
                  <a:cxn ang="0">
                    <a:pos x="8" y="15"/>
                  </a:cxn>
                  <a:cxn ang="0">
                    <a:pos x="8" y="23"/>
                  </a:cxn>
                  <a:cxn ang="0">
                    <a:pos x="8" y="23"/>
                  </a:cxn>
                  <a:cxn ang="0">
                    <a:pos x="8" y="26"/>
                  </a:cxn>
                  <a:cxn ang="0">
                    <a:pos x="2" y="26"/>
                  </a:cxn>
                  <a:cxn ang="0">
                    <a:pos x="0" y="28"/>
                  </a:cxn>
                  <a:cxn ang="0">
                    <a:pos x="2" y="30"/>
                  </a:cxn>
                  <a:cxn ang="0">
                    <a:pos x="11" y="30"/>
                  </a:cxn>
                  <a:cxn ang="0">
                    <a:pos x="13" y="28"/>
                  </a:cxn>
                  <a:cxn ang="0">
                    <a:pos x="13" y="23"/>
                  </a:cxn>
                  <a:cxn ang="0">
                    <a:pos x="17" y="23"/>
                  </a:cxn>
                  <a:cxn ang="0">
                    <a:pos x="17" y="28"/>
                  </a:cxn>
                  <a:cxn ang="0">
                    <a:pos x="19" y="30"/>
                  </a:cxn>
                  <a:cxn ang="0">
                    <a:pos x="22" y="28"/>
                  </a:cxn>
                  <a:cxn ang="0">
                    <a:pos x="22" y="20"/>
                  </a:cxn>
                  <a:cxn ang="0">
                    <a:pos x="19" y="18"/>
                  </a:cxn>
                </a:cxnLst>
                <a:rect l="0" t="0" r="r" b="b"/>
                <a:pathLst>
                  <a:path w="22" h="30">
                    <a:moveTo>
                      <a:pt x="19" y="18"/>
                    </a:move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4"/>
                      <a:pt x="17" y="14"/>
                      <a:pt x="17" y="14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2" y="10"/>
                      <a:pt x="22" y="10"/>
                      <a:pt x="22" y="9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2" y="1"/>
                      <a:pt x="21" y="0"/>
                      <a:pt x="20" y="0"/>
                    </a:cubicBezTo>
                    <a:cubicBezTo>
                      <a:pt x="18" y="0"/>
                      <a:pt x="17" y="1"/>
                      <a:pt x="17" y="3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4"/>
                      <a:pt x="3" y="3"/>
                      <a:pt x="2" y="4"/>
                    </a:cubicBezTo>
                    <a:cubicBezTo>
                      <a:pt x="1" y="4"/>
                      <a:pt x="1" y="5"/>
                      <a:pt x="1" y="7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1" y="26"/>
                      <a:pt x="0" y="27"/>
                      <a:pt x="0" y="28"/>
                    </a:cubicBezTo>
                    <a:cubicBezTo>
                      <a:pt x="0" y="29"/>
                      <a:pt x="1" y="30"/>
                      <a:pt x="2" y="30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2" y="30"/>
                      <a:pt x="13" y="29"/>
                      <a:pt x="13" y="28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7" y="29"/>
                      <a:pt x="18" y="30"/>
                      <a:pt x="19" y="30"/>
                    </a:cubicBezTo>
                    <a:cubicBezTo>
                      <a:pt x="21" y="30"/>
                      <a:pt x="22" y="29"/>
                      <a:pt x="22" y="28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1" y="18"/>
                      <a:pt x="19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36" name="Freeform: Shape 123"/>
              <p:cNvSpPr>
                <a:spLocks/>
              </p:cNvSpPr>
              <p:nvPr/>
            </p:nvSpPr>
            <p:spPr bwMode="auto">
              <a:xfrm>
                <a:off x="2660651" y="4586288"/>
                <a:ext cx="120650" cy="77787"/>
              </a:xfrm>
              <a:custGeom>
                <a:avLst/>
                <a:gdLst/>
                <a:ahLst/>
                <a:cxnLst>
                  <a:cxn ang="0">
                    <a:pos x="0" y="49"/>
                  </a:cxn>
                  <a:cxn ang="0">
                    <a:pos x="31" y="49"/>
                  </a:cxn>
                  <a:cxn ang="0">
                    <a:pos x="62" y="25"/>
                  </a:cxn>
                  <a:cxn ang="0">
                    <a:pos x="60" y="39"/>
                  </a:cxn>
                  <a:cxn ang="0">
                    <a:pos x="72" y="29"/>
                  </a:cxn>
                  <a:cxn ang="0">
                    <a:pos x="76" y="3"/>
                  </a:cxn>
                  <a:cxn ang="0">
                    <a:pos x="49" y="0"/>
                  </a:cxn>
                  <a:cxn ang="0">
                    <a:pos x="36" y="9"/>
                  </a:cxn>
                  <a:cxn ang="0">
                    <a:pos x="51" y="10"/>
                  </a:cxn>
                  <a:cxn ang="0">
                    <a:pos x="0" y="49"/>
                  </a:cxn>
                </a:cxnLst>
                <a:rect l="0" t="0" r="r" b="b"/>
                <a:pathLst>
                  <a:path w="76" h="49">
                    <a:moveTo>
                      <a:pt x="0" y="49"/>
                    </a:moveTo>
                    <a:lnTo>
                      <a:pt x="31" y="49"/>
                    </a:lnTo>
                    <a:lnTo>
                      <a:pt x="62" y="25"/>
                    </a:lnTo>
                    <a:lnTo>
                      <a:pt x="60" y="39"/>
                    </a:lnTo>
                    <a:lnTo>
                      <a:pt x="72" y="29"/>
                    </a:lnTo>
                    <a:lnTo>
                      <a:pt x="76" y="3"/>
                    </a:lnTo>
                    <a:lnTo>
                      <a:pt x="49" y="0"/>
                    </a:lnTo>
                    <a:lnTo>
                      <a:pt x="36" y="9"/>
                    </a:lnTo>
                    <a:lnTo>
                      <a:pt x="51" y="10"/>
                    </a:lnTo>
                    <a:lnTo>
                      <a:pt x="0" y="4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  <p:sp>
            <p:nvSpPr>
              <p:cNvPr id="37" name="Freeform: Shape 124"/>
              <p:cNvSpPr>
                <a:spLocks/>
              </p:cNvSpPr>
              <p:nvPr/>
            </p:nvSpPr>
            <p:spPr bwMode="auto">
              <a:xfrm>
                <a:off x="2551113" y="4625975"/>
                <a:ext cx="130175" cy="42862"/>
              </a:xfrm>
              <a:custGeom>
                <a:avLst/>
                <a:gdLst/>
                <a:ahLst/>
                <a:cxnLst>
                  <a:cxn ang="0">
                    <a:pos x="58" y="20"/>
                  </a:cxn>
                  <a:cxn ang="0">
                    <a:pos x="63" y="22"/>
                  </a:cxn>
                  <a:cxn ang="0">
                    <a:pos x="82" y="7"/>
                  </a:cxn>
                  <a:cxn ang="0">
                    <a:pos x="56" y="0"/>
                  </a:cxn>
                  <a:cxn ang="0">
                    <a:pos x="0" y="27"/>
                  </a:cxn>
                  <a:cxn ang="0">
                    <a:pos x="42" y="27"/>
                  </a:cxn>
                  <a:cxn ang="0">
                    <a:pos x="58" y="20"/>
                  </a:cxn>
                </a:cxnLst>
                <a:rect l="0" t="0" r="r" b="b"/>
                <a:pathLst>
                  <a:path w="82" h="27">
                    <a:moveTo>
                      <a:pt x="58" y="20"/>
                    </a:moveTo>
                    <a:lnTo>
                      <a:pt x="63" y="22"/>
                    </a:lnTo>
                    <a:lnTo>
                      <a:pt x="82" y="7"/>
                    </a:lnTo>
                    <a:lnTo>
                      <a:pt x="56" y="0"/>
                    </a:lnTo>
                    <a:lnTo>
                      <a:pt x="0" y="27"/>
                    </a:lnTo>
                    <a:lnTo>
                      <a:pt x="42" y="27"/>
                    </a:lnTo>
                    <a:lnTo>
                      <a:pt x="5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133"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endParaRPr>
              </a:p>
            </p:txBody>
          </p:sp>
        </p:grpSp>
      </p:grpSp>
      <p:sp>
        <p:nvSpPr>
          <p:cNvPr id="28" name="Arc 133"/>
          <p:cNvSpPr/>
          <p:nvPr/>
        </p:nvSpPr>
        <p:spPr>
          <a:xfrm>
            <a:off x="9179476" y="2750771"/>
            <a:ext cx="2094881" cy="2094883"/>
          </a:xfrm>
          <a:prstGeom prst="arc">
            <a:avLst>
              <a:gd name="adj1" fmla="val 16559613"/>
              <a:gd name="adj2" fmla="val 5916710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  <a:endParaRPr sz="2133"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29" name="Arc 134"/>
          <p:cNvSpPr/>
          <p:nvPr/>
        </p:nvSpPr>
        <p:spPr>
          <a:xfrm flipH="1" flipV="1">
            <a:off x="1170832" y="2774232"/>
            <a:ext cx="2094881" cy="2094883"/>
          </a:xfrm>
          <a:prstGeom prst="arc">
            <a:avLst>
              <a:gd name="adj1" fmla="val 16559613"/>
              <a:gd name="adj2" fmla="val 5916710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  <a:endParaRPr sz="2133"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64617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:checker/>
      </p:transition>
    </mc:Choice>
    <mc:Fallback xmlns=""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9422C7E0-29EB-4711-8FE9-4B78576559F4}"/>
              </a:ext>
            </a:extLst>
          </p:cNvPr>
          <p:cNvSpPr/>
          <p:nvPr/>
        </p:nvSpPr>
        <p:spPr>
          <a:xfrm>
            <a:off x="0" y="0"/>
            <a:ext cx="1218799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010" y="3036924"/>
            <a:ext cx="12187990" cy="2184058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6">
              <a:latin typeface="思源黑体 Normal" panose="020B0400000000000000" pitchFamily="34" charset="-122"/>
              <a:ea typeface="思源黑体 Normal" panose="020B0400000000000000" pitchFamily="34" charset="-122"/>
              <a:sym typeface="思源黑体 Normal" panose="020B0400000000000000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68799" y="771347"/>
            <a:ext cx="4462611" cy="6862832"/>
            <a:chOff x="1180653" y="3598"/>
            <a:chExt cx="4708208" cy="7240525"/>
          </a:xfrm>
        </p:grpSpPr>
        <p:sp>
          <p:nvSpPr>
            <p:cNvPr id="11" name="椭圆 10"/>
            <p:cNvSpPr/>
            <p:nvPr/>
          </p:nvSpPr>
          <p:spPr>
            <a:xfrm>
              <a:off x="1491196" y="1622620"/>
              <a:ext cx="3817980" cy="3817483"/>
            </a:xfrm>
            <a:prstGeom prst="ellipse">
              <a:avLst/>
            </a:prstGeom>
            <a:gradFill flip="none" rotWithShape="1">
              <a:gsLst>
                <a:gs pos="49000">
                  <a:schemeClr val="bg1">
                    <a:lumMod val="93000"/>
                  </a:schemeClr>
                </a:gs>
                <a:gs pos="0">
                  <a:srgbClr val="E2E2E2">
                    <a:lumMod val="85000"/>
                  </a:srgb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38100">
              <a:solidFill>
                <a:schemeClr val="accent2"/>
              </a:solidFill>
            </a:ln>
            <a:effectLst>
              <a:outerShdw blurRad="368300" dist="584200" dir="2700000" algn="t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threePt" dir="t"/>
            </a:scene3d>
            <a:sp3d prstMaterial="meta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45699" rIns="0" bIns="45699" rtlCol="0" anchor="ctr"/>
            <a:lstStyle/>
            <a:p>
              <a:pPr lvl="0" algn="ctr"/>
              <a:r>
                <a:rPr lang="en-US" altLang="zh-CN" sz="6396" dirty="0">
                  <a:ln w="12700">
                    <a:noFill/>
                  </a:ln>
                  <a:solidFill>
                    <a:schemeClr val="accent2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Part 2</a:t>
              </a:r>
              <a:endParaRPr lang="zh-CN" altLang="en-US" sz="6396" dirty="0">
                <a:ln w="12700">
                  <a:noFill/>
                </a:ln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4" name="Line 8"/>
            <p:cNvSpPr>
              <a:spLocks noChangeShapeType="1"/>
            </p:cNvSpPr>
            <p:nvPr/>
          </p:nvSpPr>
          <p:spPr bwMode="auto">
            <a:xfrm flipH="1" flipV="1">
              <a:off x="1180653" y="3598"/>
              <a:ext cx="3182897" cy="1905136"/>
            </a:xfrm>
            <a:prstGeom prst="line">
              <a:avLst/>
            </a:prstGeom>
            <a:noFill/>
            <a:ln w="2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399" tIns="45699" rIns="91399" bIns="4569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706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  <p:sp>
          <p:nvSpPr>
            <p:cNvPr id="15" name="Line 9"/>
            <p:cNvSpPr>
              <a:spLocks noChangeShapeType="1"/>
            </p:cNvSpPr>
            <p:nvPr/>
          </p:nvSpPr>
          <p:spPr bwMode="auto">
            <a:xfrm flipH="1" flipV="1">
              <a:off x="2454815" y="5178272"/>
              <a:ext cx="3434046" cy="2065851"/>
            </a:xfrm>
            <a:prstGeom prst="line">
              <a:avLst/>
            </a:prstGeom>
            <a:noFill/>
            <a:ln w="2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399" tIns="45699" rIns="91399" bIns="4569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706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</p:grpSp>
      <p:grpSp>
        <p:nvGrpSpPr>
          <p:cNvPr id="5" name="组合 27"/>
          <p:cNvGrpSpPr/>
          <p:nvPr/>
        </p:nvGrpSpPr>
        <p:grpSpPr>
          <a:xfrm>
            <a:off x="5428164" y="3596338"/>
            <a:ext cx="3884910" cy="1461035"/>
            <a:chOff x="9285855" y="1320166"/>
            <a:chExt cx="4098713" cy="1541444"/>
          </a:xfrm>
        </p:grpSpPr>
        <p:sp>
          <p:nvSpPr>
            <p:cNvPr id="29" name="矩形 28"/>
            <p:cNvSpPr/>
            <p:nvPr/>
          </p:nvSpPr>
          <p:spPr>
            <a:xfrm>
              <a:off x="9285855" y="1320166"/>
              <a:ext cx="4098713" cy="811788"/>
            </a:xfrm>
            <a:prstGeom prst="rect">
              <a:avLst/>
            </a:prstGeom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4400" b="1" spc="284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相关标题文字</a:t>
              </a:r>
            </a:p>
          </p:txBody>
        </p:sp>
        <p:sp>
          <p:nvSpPr>
            <p:cNvPr id="30" name="矩形 29"/>
            <p:cNvSpPr/>
            <p:nvPr/>
          </p:nvSpPr>
          <p:spPr>
            <a:xfrm>
              <a:off x="9512543" y="2179708"/>
              <a:ext cx="3683822" cy="681902"/>
            </a:xfrm>
            <a:prstGeom prst="rect">
              <a:avLst/>
            </a:prstGeom>
            <a:effectLst/>
          </p:spPr>
          <p:txBody>
            <a:bodyPr wrap="none">
              <a:spAutoFit/>
            </a:bodyPr>
            <a:lstStyle/>
            <a:p>
              <a:r>
                <a:rPr lang="en-US" altLang="zh-CN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THE HEADLINE</a:t>
              </a:r>
              <a:endPara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anose="020B0604020202020204" pitchFamily="34" charset="0"/>
                <a:sym typeface="思源黑体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5071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:checker/>
      </p:transition>
    </mc:Choice>
    <mc:Fallback xmlns=""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AutoShape 1"/>
          <p:cNvSpPr>
            <a:spLocks/>
          </p:cNvSpPr>
          <p:nvPr/>
        </p:nvSpPr>
        <p:spPr bwMode="auto">
          <a:xfrm>
            <a:off x="-9029" y="1858607"/>
            <a:ext cx="6105031" cy="272626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 w="25400" cap="flat" cmpd="sng">
            <a:noFill/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>
              <a:lnSpc>
                <a:spcPct val="150000"/>
              </a:lnSpc>
              <a:defRPr/>
            </a:pPr>
            <a:endParaRPr lang="es-ES" sz="2533" dirty="0">
              <a:latin typeface="思源黑体 Normal" panose="020B0400000000000000" pitchFamily="34" charset="-122"/>
              <a:ea typeface="思源黑体 Normal" panose="020B0400000000000000" pitchFamily="34" charset="-122"/>
              <a:cs typeface="Calibri" charset="0"/>
              <a:sym typeface="思源黑体 Normal" panose="020B0400000000000000" pitchFamily="34" charset="-122"/>
            </a:endParaRPr>
          </a:p>
        </p:txBody>
      </p:sp>
      <p:grpSp>
        <p:nvGrpSpPr>
          <p:cNvPr id="2" name="组合 19"/>
          <p:cNvGrpSpPr>
            <a:grpSpLocks/>
          </p:cNvGrpSpPr>
          <p:nvPr/>
        </p:nvGrpSpPr>
        <p:grpSpPr bwMode="auto">
          <a:xfrm>
            <a:off x="770655" y="5066331"/>
            <a:ext cx="10650691" cy="832669"/>
            <a:chOff x="1160463" y="2907288"/>
            <a:chExt cx="9421420" cy="624397"/>
          </a:xfrm>
        </p:grpSpPr>
        <p:sp>
          <p:nvSpPr>
            <p:cNvPr id="19" name="Text Box 11"/>
            <p:cNvSpPr txBox="1">
              <a:spLocks noChangeArrowheads="1"/>
            </p:cNvSpPr>
            <p:nvPr/>
          </p:nvSpPr>
          <p:spPr bwMode="auto">
            <a:xfrm>
              <a:off x="1160463" y="2907288"/>
              <a:ext cx="1833524" cy="1692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 algn="just" eaLnBrk="1" hangingPunct="1"/>
              <a:r>
                <a:rPr lang="zh-CN" altLang="en-US" sz="1467" dirty="0">
                  <a:solidFill>
                    <a:schemeClr val="bg1">
                      <a:lumMod val="6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请替换文字内容</a:t>
              </a:r>
            </a:p>
          </p:txBody>
        </p:sp>
        <p:sp>
          <p:nvSpPr>
            <p:cNvPr id="20" name="矩形 18"/>
            <p:cNvSpPr>
              <a:spLocks noChangeArrowheads="1"/>
            </p:cNvSpPr>
            <p:nvPr/>
          </p:nvSpPr>
          <p:spPr bwMode="auto">
            <a:xfrm>
              <a:off x="1160463" y="3132700"/>
              <a:ext cx="9421420" cy="3989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sym typeface="思源黑体 Normal" panose="020B0400000000000000" pitchFamily="34" charset="-122"/>
                </a:rPr>
  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  </a:r>
              <a:endParaRPr lang="en-US" altLang="zh-CN" sz="800" dirty="0">
                <a:solidFill>
                  <a:schemeClr val="bg1">
                    <a:lumMod val="6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endParaRPr>
            </a:p>
          </p:txBody>
        </p:sp>
      </p:grpSp>
      <p:sp>
        <p:nvSpPr>
          <p:cNvPr id="21" name="TextBox 15"/>
          <p:cNvSpPr txBox="1"/>
          <p:nvPr/>
        </p:nvSpPr>
        <p:spPr>
          <a:xfrm>
            <a:off x="770655" y="2813161"/>
            <a:ext cx="4983973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sym typeface="思源黑体 Normal" panose="020B0400000000000000" pitchFamily="34" charset="-122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F320856-B85D-4C8C-9145-B52055CD19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312" y="1628482"/>
            <a:ext cx="5530262" cy="3186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73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:checker/>
      </p:transition>
    </mc:Choice>
    <mc:Fallback xmlns=""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3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theme/theme1.xml><?xml version="1.0" encoding="utf-8"?>
<a:theme xmlns:a="http://schemas.openxmlformats.org/drawingml/2006/main" name="Office 主题​​">
  <a:themeElements>
    <a:clrScheme name="蓝色暖调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2311</Words>
  <Application>Microsoft Office PowerPoint</Application>
  <PresentationFormat>宽屏</PresentationFormat>
  <Paragraphs>252</Paragraphs>
  <Slides>25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4" baseType="lpstr">
      <vt:lpstr>Lato Hairline</vt:lpstr>
      <vt:lpstr>Lato Light</vt:lpstr>
      <vt:lpstr>Lato Regular</vt:lpstr>
      <vt:lpstr>等线</vt:lpstr>
      <vt:lpstr>等线 Light</vt:lpstr>
      <vt:lpstr>方正兰亭粗黑简体</vt:lpstr>
      <vt:lpstr>思源黑体 Normal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Windows 用户</cp:lastModifiedBy>
  <cp:revision>4</cp:revision>
  <dcterms:created xsi:type="dcterms:W3CDTF">2017-09-19T12:45:46Z</dcterms:created>
  <dcterms:modified xsi:type="dcterms:W3CDTF">2019-07-20T08:32:30Z</dcterms:modified>
</cp:coreProperties>
</file>

<file path=docProps/thumbnail.jpeg>
</file>